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77" r:id="rId6"/>
    <p:sldId id="282" r:id="rId7"/>
    <p:sldId id="310" r:id="rId8"/>
    <p:sldId id="291" r:id="rId9"/>
    <p:sldId id="262" r:id="rId10"/>
    <p:sldId id="304" r:id="rId11"/>
    <p:sldId id="303" r:id="rId12"/>
    <p:sldId id="305" r:id="rId13"/>
    <p:sldId id="311" r:id="rId14"/>
    <p:sldId id="306" r:id="rId15"/>
    <p:sldId id="288" r:id="rId16"/>
    <p:sldId id="307" r:id="rId17"/>
    <p:sldId id="313" r:id="rId18"/>
    <p:sldId id="258" r:id="rId19"/>
    <p:sldId id="301" r:id="rId20"/>
    <p:sldId id="289" r:id="rId21"/>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Yaza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82" d="100"/>
          <a:sy n="82" d="100"/>
        </p:scale>
        <p:origin x="30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B5EE5-7448-4D5C-A3A2-95440DAEC9E7}"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0122000F-2A81-4EE4-B91F-B11FB5667D3A}">
      <dgm:prSet custT="1"/>
      <dgm:spPr/>
      <dgm:t>
        <a:bodyPr/>
        <a:lstStyle/>
        <a:p>
          <a:pPr>
            <a:lnSpc>
              <a:spcPct val="100000"/>
            </a:lnSpc>
          </a:pPr>
          <a:r>
            <a:rPr lang="tr-TR" sz="1400" b="1" i="0" dirty="0">
              <a:latin typeface="+mn-lt"/>
            </a:rPr>
            <a:t>Kapsam 1 Emisyonları:</a:t>
          </a:r>
          <a:r>
            <a:rPr lang="tr-TR" sz="1400" b="0" i="0" dirty="0">
              <a:latin typeface="+mn-lt"/>
            </a:rPr>
            <a:t> Bir şirketin sahip olduğu veya kontrol ettiği kaynaklardan meydana gelen doğrudan emisyonları kapsar.</a:t>
          </a:r>
          <a:endParaRPr lang="en-US" sz="1400" dirty="0">
            <a:latin typeface="+mn-lt"/>
          </a:endParaRPr>
        </a:p>
      </dgm:t>
    </dgm:pt>
    <dgm:pt modelId="{6FB82E7D-A649-4C11-899E-E9D35FEBB1E6}" type="parTrans" cxnId="{3B4CF7C8-7C40-47F9-9D58-BD5A2405B439}">
      <dgm:prSet/>
      <dgm:spPr/>
      <dgm:t>
        <a:bodyPr/>
        <a:lstStyle/>
        <a:p>
          <a:endParaRPr lang="en-US"/>
        </a:p>
      </dgm:t>
    </dgm:pt>
    <dgm:pt modelId="{E62166BE-1A58-4141-826F-F4567851328B}" type="sibTrans" cxnId="{3B4CF7C8-7C40-47F9-9D58-BD5A2405B439}">
      <dgm:prSet/>
      <dgm:spPr/>
      <dgm:t>
        <a:bodyPr/>
        <a:lstStyle/>
        <a:p>
          <a:endParaRPr lang="en-US"/>
        </a:p>
      </dgm:t>
    </dgm:pt>
    <dgm:pt modelId="{8524A0CF-69DD-404C-8CFA-E6E99C0F9820}">
      <dgm:prSet custT="1"/>
      <dgm:spPr/>
      <dgm:t>
        <a:bodyPr/>
        <a:lstStyle/>
        <a:p>
          <a:pPr>
            <a:lnSpc>
              <a:spcPct val="100000"/>
            </a:lnSpc>
          </a:pPr>
          <a:r>
            <a:rPr lang="tr-TR" sz="1400" b="1" i="0" dirty="0">
              <a:latin typeface="+mn-lt"/>
            </a:rPr>
            <a:t>Kapsam 2 Emisyonları:</a:t>
          </a:r>
          <a:r>
            <a:rPr lang="tr-TR" sz="1400" b="0" i="0" dirty="0">
              <a:latin typeface="+mn-lt"/>
            </a:rPr>
            <a:t> Bir şirketin ithal ettiği veya satın aldığı ve kullandığı enerjiyi üretirken dolaylı olarak neden olduğu emisyonlardır.</a:t>
          </a:r>
          <a:endParaRPr lang="en-US" sz="1400" b="0" dirty="0">
            <a:latin typeface="+mn-lt"/>
          </a:endParaRPr>
        </a:p>
      </dgm:t>
    </dgm:pt>
    <dgm:pt modelId="{7A300638-1D4C-4AE3-B98E-7538E4F9624C}" type="parTrans" cxnId="{C4C59705-B6D2-4505-BAC0-E8DA9369761A}">
      <dgm:prSet/>
      <dgm:spPr/>
      <dgm:t>
        <a:bodyPr/>
        <a:lstStyle/>
        <a:p>
          <a:endParaRPr lang="en-US"/>
        </a:p>
      </dgm:t>
    </dgm:pt>
    <dgm:pt modelId="{9E827DF4-74DB-4E59-8B6D-CF707D0948CA}" type="sibTrans" cxnId="{C4C59705-B6D2-4505-BAC0-E8DA9369761A}">
      <dgm:prSet/>
      <dgm:spPr/>
      <dgm:t>
        <a:bodyPr/>
        <a:lstStyle/>
        <a:p>
          <a:endParaRPr lang="en-US"/>
        </a:p>
      </dgm:t>
    </dgm:pt>
    <dgm:pt modelId="{6A384585-DF22-4C48-947F-BD0A1921D38F}">
      <dgm:prSet custT="1"/>
      <dgm:spPr/>
      <dgm:t>
        <a:bodyPr/>
        <a:lstStyle/>
        <a:p>
          <a:pPr>
            <a:lnSpc>
              <a:spcPct val="100000"/>
            </a:lnSpc>
          </a:pPr>
          <a:r>
            <a:rPr lang="tr-TR" sz="1400" b="1" i="0" dirty="0">
              <a:latin typeface="+mn-lt"/>
            </a:rPr>
            <a:t>Kapsam 3 Emisyonları:</a:t>
          </a:r>
          <a:r>
            <a:rPr lang="tr-TR" sz="1400" b="0" i="0" dirty="0">
              <a:latin typeface="+mn-lt"/>
            </a:rPr>
            <a:t> Şirketin kendisi tarafından üretilmeyen, sahip olduğu veya kontrol ettiği varlıklardan kaynaklanan faaliyetlerin sonucu değil, değer zincirinde meydana gelen diğer tüm dolaylı emisyonları içerir.</a:t>
          </a:r>
          <a:endParaRPr lang="en-US" sz="1400" dirty="0">
            <a:latin typeface="+mn-lt"/>
          </a:endParaRPr>
        </a:p>
      </dgm:t>
    </dgm:pt>
    <dgm:pt modelId="{2D280F99-BA6F-476F-9AA4-CCB8B4D3014A}" type="parTrans" cxnId="{90438A71-CEC6-494C-AB29-12E5CD77FE1B}">
      <dgm:prSet/>
      <dgm:spPr/>
      <dgm:t>
        <a:bodyPr/>
        <a:lstStyle/>
        <a:p>
          <a:endParaRPr lang="en-US"/>
        </a:p>
      </dgm:t>
    </dgm:pt>
    <dgm:pt modelId="{185393BF-1FC0-41A7-B5EE-64EDC821F0EB}" type="sibTrans" cxnId="{90438A71-CEC6-494C-AB29-12E5CD77FE1B}">
      <dgm:prSet/>
      <dgm:spPr/>
      <dgm:t>
        <a:bodyPr/>
        <a:lstStyle/>
        <a:p>
          <a:endParaRPr lang="en-US"/>
        </a:p>
      </dgm:t>
    </dgm:pt>
    <dgm:pt modelId="{2CF9A5DE-BF60-4C31-969A-799889003BED}" type="pres">
      <dgm:prSet presAssocID="{F04B5EE5-7448-4D5C-A3A2-95440DAEC9E7}" presName="hierChild1" presStyleCnt="0">
        <dgm:presLayoutVars>
          <dgm:chPref val="1"/>
          <dgm:dir/>
          <dgm:animOne val="branch"/>
          <dgm:animLvl val="lvl"/>
          <dgm:resizeHandles/>
        </dgm:presLayoutVars>
      </dgm:prSet>
      <dgm:spPr/>
    </dgm:pt>
    <dgm:pt modelId="{685C208E-C5F7-4D54-A864-7A38D22B68D0}" type="pres">
      <dgm:prSet presAssocID="{0122000F-2A81-4EE4-B91F-B11FB5667D3A}" presName="hierRoot1" presStyleCnt="0"/>
      <dgm:spPr/>
    </dgm:pt>
    <dgm:pt modelId="{50468CED-9016-4DFD-AAAE-7596450A81C7}" type="pres">
      <dgm:prSet presAssocID="{0122000F-2A81-4EE4-B91F-B11FB5667D3A}" presName="composite" presStyleCnt="0"/>
      <dgm:spPr/>
    </dgm:pt>
    <dgm:pt modelId="{E588D01B-52D9-488B-B34C-E5C0ADFB15A6}" type="pres">
      <dgm:prSet presAssocID="{0122000F-2A81-4EE4-B91F-B11FB5667D3A}" presName="background" presStyleLbl="node0" presStyleIdx="0" presStyleCnt="3"/>
      <dgm:spPr/>
    </dgm:pt>
    <dgm:pt modelId="{E01415EA-65F3-4E79-9C52-2CEDF55BBA35}" type="pres">
      <dgm:prSet presAssocID="{0122000F-2A81-4EE4-B91F-B11FB5667D3A}" presName="text" presStyleLbl="fgAcc0" presStyleIdx="0" presStyleCnt="3" custScaleY="152953" custLinFactNeighborX="-433" custLinFactNeighborY="-1410">
        <dgm:presLayoutVars>
          <dgm:chPref val="3"/>
        </dgm:presLayoutVars>
      </dgm:prSet>
      <dgm:spPr/>
    </dgm:pt>
    <dgm:pt modelId="{DC9A0072-F88E-40DC-9A06-C4B4D7AAB8EB}" type="pres">
      <dgm:prSet presAssocID="{0122000F-2A81-4EE4-B91F-B11FB5667D3A}" presName="hierChild2" presStyleCnt="0"/>
      <dgm:spPr/>
    </dgm:pt>
    <dgm:pt modelId="{1E08145C-71A6-4E71-ABC7-1E74E146CE61}" type="pres">
      <dgm:prSet presAssocID="{8524A0CF-69DD-404C-8CFA-E6E99C0F9820}" presName="hierRoot1" presStyleCnt="0"/>
      <dgm:spPr/>
    </dgm:pt>
    <dgm:pt modelId="{A53D7AB5-CF01-4736-AA00-6B52FBC544B8}" type="pres">
      <dgm:prSet presAssocID="{8524A0CF-69DD-404C-8CFA-E6E99C0F9820}" presName="composite" presStyleCnt="0"/>
      <dgm:spPr/>
    </dgm:pt>
    <dgm:pt modelId="{4B9A777D-142E-4813-A9C8-2B595B2817BC}" type="pres">
      <dgm:prSet presAssocID="{8524A0CF-69DD-404C-8CFA-E6E99C0F9820}" presName="background" presStyleLbl="node0" presStyleIdx="1" presStyleCnt="3"/>
      <dgm:spPr/>
    </dgm:pt>
    <dgm:pt modelId="{F4078C9A-DE06-49F1-9173-40C3FD4F6941}" type="pres">
      <dgm:prSet presAssocID="{8524A0CF-69DD-404C-8CFA-E6E99C0F9820}" presName="text" presStyleLbl="fgAcc0" presStyleIdx="1" presStyleCnt="3" custScaleY="148691" custLinFactNeighborX="-1427" custLinFactNeighborY="1123">
        <dgm:presLayoutVars>
          <dgm:chPref val="3"/>
        </dgm:presLayoutVars>
      </dgm:prSet>
      <dgm:spPr/>
    </dgm:pt>
    <dgm:pt modelId="{43222855-9753-4839-A1C7-58F570839C80}" type="pres">
      <dgm:prSet presAssocID="{8524A0CF-69DD-404C-8CFA-E6E99C0F9820}" presName="hierChild2" presStyleCnt="0"/>
      <dgm:spPr/>
    </dgm:pt>
    <dgm:pt modelId="{E6BA0CE8-2829-4387-904C-99E27E48CC9B}" type="pres">
      <dgm:prSet presAssocID="{6A384585-DF22-4C48-947F-BD0A1921D38F}" presName="hierRoot1" presStyleCnt="0"/>
      <dgm:spPr/>
    </dgm:pt>
    <dgm:pt modelId="{52D52F58-4DB7-438B-924B-67BFE064A028}" type="pres">
      <dgm:prSet presAssocID="{6A384585-DF22-4C48-947F-BD0A1921D38F}" presName="composite" presStyleCnt="0"/>
      <dgm:spPr/>
    </dgm:pt>
    <dgm:pt modelId="{399B375E-93F8-4219-B4AA-08326E0672AD}" type="pres">
      <dgm:prSet presAssocID="{6A384585-DF22-4C48-947F-BD0A1921D38F}" presName="background" presStyleLbl="node0" presStyleIdx="2" presStyleCnt="3"/>
      <dgm:spPr/>
    </dgm:pt>
    <dgm:pt modelId="{BF9B36AA-DEE7-4C5B-AA48-53D995D87803}" type="pres">
      <dgm:prSet presAssocID="{6A384585-DF22-4C48-947F-BD0A1921D38F}" presName="text" presStyleLbl="fgAcc0" presStyleIdx="2" presStyleCnt="3" custScaleY="149957">
        <dgm:presLayoutVars>
          <dgm:chPref val="3"/>
        </dgm:presLayoutVars>
      </dgm:prSet>
      <dgm:spPr/>
    </dgm:pt>
    <dgm:pt modelId="{288DE34F-AEBE-4163-8EE9-BEF06B03C925}" type="pres">
      <dgm:prSet presAssocID="{6A384585-DF22-4C48-947F-BD0A1921D38F}" presName="hierChild2" presStyleCnt="0"/>
      <dgm:spPr/>
    </dgm:pt>
  </dgm:ptLst>
  <dgm:cxnLst>
    <dgm:cxn modelId="{C4C59705-B6D2-4505-BAC0-E8DA9369761A}" srcId="{F04B5EE5-7448-4D5C-A3A2-95440DAEC9E7}" destId="{8524A0CF-69DD-404C-8CFA-E6E99C0F9820}" srcOrd="1" destOrd="0" parTransId="{7A300638-1D4C-4AE3-B98E-7538E4F9624C}" sibTransId="{9E827DF4-74DB-4E59-8B6D-CF707D0948CA}"/>
    <dgm:cxn modelId="{033DD214-248E-48A2-A110-B69413EAA89E}" type="presOf" srcId="{8524A0CF-69DD-404C-8CFA-E6E99C0F9820}" destId="{F4078C9A-DE06-49F1-9173-40C3FD4F6941}" srcOrd="0" destOrd="0" presId="urn:microsoft.com/office/officeart/2005/8/layout/hierarchy1"/>
    <dgm:cxn modelId="{90438A71-CEC6-494C-AB29-12E5CD77FE1B}" srcId="{F04B5EE5-7448-4D5C-A3A2-95440DAEC9E7}" destId="{6A384585-DF22-4C48-947F-BD0A1921D38F}" srcOrd="2" destOrd="0" parTransId="{2D280F99-BA6F-476F-9AA4-CCB8B4D3014A}" sibTransId="{185393BF-1FC0-41A7-B5EE-64EDC821F0EB}"/>
    <dgm:cxn modelId="{810C5D77-5879-41C5-A8CE-7438E3B68EC5}" type="presOf" srcId="{6A384585-DF22-4C48-947F-BD0A1921D38F}" destId="{BF9B36AA-DEE7-4C5B-AA48-53D995D87803}" srcOrd="0" destOrd="0" presId="urn:microsoft.com/office/officeart/2005/8/layout/hierarchy1"/>
    <dgm:cxn modelId="{3B4CF7C8-7C40-47F9-9D58-BD5A2405B439}" srcId="{F04B5EE5-7448-4D5C-A3A2-95440DAEC9E7}" destId="{0122000F-2A81-4EE4-B91F-B11FB5667D3A}" srcOrd="0" destOrd="0" parTransId="{6FB82E7D-A649-4C11-899E-E9D35FEBB1E6}" sibTransId="{E62166BE-1A58-4141-826F-F4567851328B}"/>
    <dgm:cxn modelId="{679191E2-E507-45F9-AE45-6C277E202485}" type="presOf" srcId="{F04B5EE5-7448-4D5C-A3A2-95440DAEC9E7}" destId="{2CF9A5DE-BF60-4C31-969A-799889003BED}" srcOrd="0" destOrd="0" presId="urn:microsoft.com/office/officeart/2005/8/layout/hierarchy1"/>
    <dgm:cxn modelId="{3F1D35F5-EEBA-45AF-BD9A-9880DD565773}" type="presOf" srcId="{0122000F-2A81-4EE4-B91F-B11FB5667D3A}" destId="{E01415EA-65F3-4E79-9C52-2CEDF55BBA35}" srcOrd="0" destOrd="0" presId="urn:microsoft.com/office/officeart/2005/8/layout/hierarchy1"/>
    <dgm:cxn modelId="{AEE50F32-6D3F-4468-A6B2-657BBFDB598A}" type="presParOf" srcId="{2CF9A5DE-BF60-4C31-969A-799889003BED}" destId="{685C208E-C5F7-4D54-A864-7A38D22B68D0}" srcOrd="0" destOrd="0" presId="urn:microsoft.com/office/officeart/2005/8/layout/hierarchy1"/>
    <dgm:cxn modelId="{F6268DD2-A74B-4812-91AC-B40C908F0FB5}" type="presParOf" srcId="{685C208E-C5F7-4D54-A864-7A38D22B68D0}" destId="{50468CED-9016-4DFD-AAAE-7596450A81C7}" srcOrd="0" destOrd="0" presId="urn:microsoft.com/office/officeart/2005/8/layout/hierarchy1"/>
    <dgm:cxn modelId="{09EB99DA-B5AE-4A95-AF58-67E0C5C1B994}" type="presParOf" srcId="{50468CED-9016-4DFD-AAAE-7596450A81C7}" destId="{E588D01B-52D9-488B-B34C-E5C0ADFB15A6}" srcOrd="0" destOrd="0" presId="urn:microsoft.com/office/officeart/2005/8/layout/hierarchy1"/>
    <dgm:cxn modelId="{7477BCE6-D8BE-4D28-BB24-5E2803B171C2}" type="presParOf" srcId="{50468CED-9016-4DFD-AAAE-7596450A81C7}" destId="{E01415EA-65F3-4E79-9C52-2CEDF55BBA35}" srcOrd="1" destOrd="0" presId="urn:microsoft.com/office/officeart/2005/8/layout/hierarchy1"/>
    <dgm:cxn modelId="{F8718720-E89D-49C6-98BD-4BAD877B393D}" type="presParOf" srcId="{685C208E-C5F7-4D54-A864-7A38D22B68D0}" destId="{DC9A0072-F88E-40DC-9A06-C4B4D7AAB8EB}" srcOrd="1" destOrd="0" presId="urn:microsoft.com/office/officeart/2005/8/layout/hierarchy1"/>
    <dgm:cxn modelId="{2DAC805B-ED43-42EC-967A-8458E4A89D44}" type="presParOf" srcId="{2CF9A5DE-BF60-4C31-969A-799889003BED}" destId="{1E08145C-71A6-4E71-ABC7-1E74E146CE61}" srcOrd="1" destOrd="0" presId="urn:microsoft.com/office/officeart/2005/8/layout/hierarchy1"/>
    <dgm:cxn modelId="{3E3D44FE-A1B8-4C35-AFE1-D535E5E5149F}" type="presParOf" srcId="{1E08145C-71A6-4E71-ABC7-1E74E146CE61}" destId="{A53D7AB5-CF01-4736-AA00-6B52FBC544B8}" srcOrd="0" destOrd="0" presId="urn:microsoft.com/office/officeart/2005/8/layout/hierarchy1"/>
    <dgm:cxn modelId="{0B404ED2-F850-4F0F-B7D0-3449007C9C7B}" type="presParOf" srcId="{A53D7AB5-CF01-4736-AA00-6B52FBC544B8}" destId="{4B9A777D-142E-4813-A9C8-2B595B2817BC}" srcOrd="0" destOrd="0" presId="urn:microsoft.com/office/officeart/2005/8/layout/hierarchy1"/>
    <dgm:cxn modelId="{FDE24A8D-DC68-4A50-A44A-136BCBD845D8}" type="presParOf" srcId="{A53D7AB5-CF01-4736-AA00-6B52FBC544B8}" destId="{F4078C9A-DE06-49F1-9173-40C3FD4F6941}" srcOrd="1" destOrd="0" presId="urn:microsoft.com/office/officeart/2005/8/layout/hierarchy1"/>
    <dgm:cxn modelId="{4665BEE4-AE70-4071-8A1E-234B95163DEE}" type="presParOf" srcId="{1E08145C-71A6-4E71-ABC7-1E74E146CE61}" destId="{43222855-9753-4839-A1C7-58F570839C80}" srcOrd="1" destOrd="0" presId="urn:microsoft.com/office/officeart/2005/8/layout/hierarchy1"/>
    <dgm:cxn modelId="{58CB8272-69D8-440E-99DD-295F9F94B82E}" type="presParOf" srcId="{2CF9A5DE-BF60-4C31-969A-799889003BED}" destId="{E6BA0CE8-2829-4387-904C-99E27E48CC9B}" srcOrd="2" destOrd="0" presId="urn:microsoft.com/office/officeart/2005/8/layout/hierarchy1"/>
    <dgm:cxn modelId="{04D440AB-8D67-4810-BFA1-4FE8206DDFA0}" type="presParOf" srcId="{E6BA0CE8-2829-4387-904C-99E27E48CC9B}" destId="{52D52F58-4DB7-438B-924B-67BFE064A028}" srcOrd="0" destOrd="0" presId="urn:microsoft.com/office/officeart/2005/8/layout/hierarchy1"/>
    <dgm:cxn modelId="{8373CF35-C7B3-4149-900A-E4C644E10995}" type="presParOf" srcId="{52D52F58-4DB7-438B-924B-67BFE064A028}" destId="{399B375E-93F8-4219-B4AA-08326E0672AD}" srcOrd="0" destOrd="0" presId="urn:microsoft.com/office/officeart/2005/8/layout/hierarchy1"/>
    <dgm:cxn modelId="{85B23BBE-E625-4A6B-8526-5BD8BFB499BF}" type="presParOf" srcId="{52D52F58-4DB7-438B-924B-67BFE064A028}" destId="{BF9B36AA-DEE7-4C5B-AA48-53D995D87803}" srcOrd="1" destOrd="0" presId="urn:microsoft.com/office/officeart/2005/8/layout/hierarchy1"/>
    <dgm:cxn modelId="{D8922972-705B-4479-A155-AF24259BEB1C}" type="presParOf" srcId="{E6BA0CE8-2829-4387-904C-99E27E48CC9B}" destId="{288DE34F-AEBE-4163-8EE9-BEF06B03C92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FA9A79-1361-4CA5-A834-9D3C85EA06FC}" type="doc">
      <dgm:prSet loTypeId="urn:microsoft.com/office/officeart/2005/8/layout/hierarchy6" loCatId="hierarchy" qsTypeId="urn:microsoft.com/office/officeart/2005/8/quickstyle/simple1" qsCatId="simple" csTypeId="urn:microsoft.com/office/officeart/2005/8/colors/accent4_1" csCatId="accent4" phldr="1"/>
      <dgm:spPr/>
      <dgm:t>
        <a:bodyPr/>
        <a:lstStyle/>
        <a:p>
          <a:endParaRPr lang="tr-TR"/>
        </a:p>
      </dgm:t>
    </dgm:pt>
    <dgm:pt modelId="{193471CA-428E-4078-B2F8-0FB2EDFB535A}">
      <dgm:prSet phldrT="[Metin]" custT="1"/>
      <dgm:spPr>
        <a:solidFill>
          <a:schemeClr val="accent2">
            <a:lumMod val="75000"/>
          </a:schemeClr>
        </a:solidFill>
      </dgm:spPr>
      <dgm:t>
        <a:bodyPr/>
        <a:lstStyle/>
        <a:p>
          <a:pPr algn="l"/>
          <a:endParaRPr lang="tr-TR" sz="2800" dirty="0">
            <a:solidFill>
              <a:srgbClr val="002060"/>
            </a:solidFill>
          </a:endParaRPr>
        </a:p>
        <a:p>
          <a:pPr algn="l"/>
          <a:endParaRPr lang="tr-TR" sz="2800" dirty="0">
            <a:solidFill>
              <a:srgbClr val="002060"/>
            </a:solidFill>
          </a:endParaRPr>
        </a:p>
        <a:p>
          <a:pPr algn="l"/>
          <a:r>
            <a:rPr lang="tr-TR" sz="2800" dirty="0">
              <a:solidFill>
                <a:srgbClr val="002060"/>
              </a:solidFill>
            </a:rPr>
            <a:t>Geçiş Dönemi Yükümlükleri</a:t>
          </a:r>
        </a:p>
        <a:p>
          <a:pPr algn="l"/>
          <a:endParaRPr lang="tr-TR" sz="2800" dirty="0">
            <a:solidFill>
              <a:srgbClr val="002060"/>
            </a:solidFill>
          </a:endParaRPr>
        </a:p>
        <a:p>
          <a:pPr algn="l"/>
          <a:endParaRPr lang="tr-TR" sz="2800" dirty="0"/>
        </a:p>
      </dgm:t>
    </dgm:pt>
    <dgm:pt modelId="{40B18E69-9A57-425E-93A9-2FE39AA15B8E}" type="parTrans" cxnId="{E8651446-EFDC-4825-9259-48BDF60E7494}">
      <dgm:prSet/>
      <dgm:spPr/>
      <dgm:t>
        <a:bodyPr/>
        <a:lstStyle/>
        <a:p>
          <a:endParaRPr lang="tr-TR"/>
        </a:p>
      </dgm:t>
    </dgm:pt>
    <dgm:pt modelId="{6E8D8A2E-8238-4AB3-A312-1FECD22B6CB7}" type="sibTrans" cxnId="{E8651446-EFDC-4825-9259-48BDF60E7494}">
      <dgm:prSet/>
      <dgm:spPr/>
      <dgm:t>
        <a:bodyPr/>
        <a:lstStyle/>
        <a:p>
          <a:endParaRPr lang="tr-TR"/>
        </a:p>
      </dgm:t>
    </dgm:pt>
    <dgm:pt modelId="{3ED4C1F7-9A44-4F16-8B3E-01115DF9DBDA}">
      <dgm:prSet phldrT="[Metin]" custT="1"/>
      <dgm:spPr/>
      <dgm:t>
        <a:bodyPr/>
        <a:lstStyle/>
        <a:p>
          <a:r>
            <a:rPr lang="tr-TR" sz="1600" dirty="0">
              <a:solidFill>
                <a:srgbClr val="002060"/>
              </a:solidFill>
            </a:rPr>
            <a:t>3 Aylık Raporlama</a:t>
          </a:r>
        </a:p>
      </dgm:t>
    </dgm:pt>
    <dgm:pt modelId="{ECF11D1F-F6E4-4A1D-9EAF-6212D8914057}" type="parTrans" cxnId="{92997785-38F9-450C-BFF8-026C6ED92559}">
      <dgm:prSet/>
      <dgm:spPr/>
      <dgm:t>
        <a:bodyPr/>
        <a:lstStyle/>
        <a:p>
          <a:endParaRPr lang="tr-TR"/>
        </a:p>
      </dgm:t>
    </dgm:pt>
    <dgm:pt modelId="{252E36E0-8C86-43CF-AABF-5704C773A094}" type="sibTrans" cxnId="{92997785-38F9-450C-BFF8-026C6ED92559}">
      <dgm:prSet/>
      <dgm:spPr/>
      <dgm:t>
        <a:bodyPr/>
        <a:lstStyle/>
        <a:p>
          <a:endParaRPr lang="tr-TR"/>
        </a:p>
      </dgm:t>
    </dgm:pt>
    <dgm:pt modelId="{A6A1113F-E807-4AE4-8B15-B078AE776954}">
      <dgm:prSet phldrT="[Metin]" custT="1"/>
      <dgm:spPr/>
      <dgm:t>
        <a:bodyPr/>
        <a:lstStyle/>
        <a:p>
          <a:r>
            <a:rPr lang="tr-TR" sz="1400" dirty="0">
              <a:solidFill>
                <a:srgbClr val="002060"/>
              </a:solidFill>
            </a:rPr>
            <a:t>Mali Yükümlülük Bulunmuyor</a:t>
          </a:r>
        </a:p>
      </dgm:t>
    </dgm:pt>
    <dgm:pt modelId="{217C9B3F-101F-4132-A5BF-C654B26B5A03}" type="parTrans" cxnId="{2136C3D5-AE45-4FA3-B9A6-8FC617F2D50C}">
      <dgm:prSet/>
      <dgm:spPr/>
      <dgm:t>
        <a:bodyPr/>
        <a:lstStyle/>
        <a:p>
          <a:endParaRPr lang="tr-TR"/>
        </a:p>
      </dgm:t>
    </dgm:pt>
    <dgm:pt modelId="{8C98F599-F31F-4811-8F7C-DEEF572779A2}" type="sibTrans" cxnId="{2136C3D5-AE45-4FA3-B9A6-8FC617F2D50C}">
      <dgm:prSet/>
      <dgm:spPr/>
      <dgm:t>
        <a:bodyPr/>
        <a:lstStyle/>
        <a:p>
          <a:endParaRPr lang="tr-TR"/>
        </a:p>
      </dgm:t>
    </dgm:pt>
    <dgm:pt modelId="{32B502EE-A646-449E-B38D-4E114062D92E}">
      <dgm:prSet phldrT="[Metin]" custT="1"/>
      <dgm:spPr>
        <a:noFill/>
      </dgm:spPr>
      <dgm:t>
        <a:bodyPr/>
        <a:lstStyle/>
        <a:p>
          <a:pPr algn="ctr">
            <a:buFont typeface="Arial" panose="020B0604020202020204" pitchFamily="34" charset="0"/>
            <a:buNone/>
          </a:pPr>
          <a:r>
            <a:rPr lang="tr-TR" sz="1000" dirty="0">
              <a:solidFill>
                <a:srgbClr val="002060"/>
              </a:solidFill>
            </a:rPr>
            <a:t>İthal edilen malın miktarı</a:t>
          </a:r>
          <a:endParaRPr lang="tr-TR" sz="1000" dirty="0"/>
        </a:p>
      </dgm:t>
    </dgm:pt>
    <dgm:pt modelId="{72AFFCF2-2F07-4713-8415-5FC0DDD1CC42}" type="parTrans" cxnId="{6E9A1179-576A-42D5-9BE2-6377EBFC2415}">
      <dgm:prSet/>
      <dgm:spPr/>
      <dgm:t>
        <a:bodyPr/>
        <a:lstStyle/>
        <a:p>
          <a:endParaRPr lang="tr-TR"/>
        </a:p>
      </dgm:t>
    </dgm:pt>
    <dgm:pt modelId="{BED8B18D-5D53-44B0-B30B-1C4EDB3671CB}" type="sibTrans" cxnId="{6E9A1179-576A-42D5-9BE2-6377EBFC2415}">
      <dgm:prSet/>
      <dgm:spPr/>
      <dgm:t>
        <a:bodyPr/>
        <a:lstStyle/>
        <a:p>
          <a:endParaRPr lang="tr-TR"/>
        </a:p>
      </dgm:t>
    </dgm:pt>
    <dgm:pt modelId="{D01A795E-67AB-4B67-9608-26CCD24CE1FA}">
      <dgm:prSet phldrT="[Metin]" custT="1"/>
      <dgm:spPr/>
      <dgm:t>
        <a:bodyPr/>
        <a:lstStyle/>
        <a:p>
          <a:r>
            <a:rPr lang="tr-TR" sz="1400" dirty="0">
              <a:solidFill>
                <a:srgbClr val="002060"/>
              </a:solidFill>
            </a:rPr>
            <a:t>Doğrulama </a:t>
          </a:r>
        </a:p>
        <a:p>
          <a:r>
            <a:rPr lang="tr-TR" sz="1400" dirty="0">
              <a:solidFill>
                <a:srgbClr val="002060"/>
              </a:solidFill>
            </a:rPr>
            <a:t>Yükümlülüğü Yok</a:t>
          </a:r>
        </a:p>
      </dgm:t>
    </dgm:pt>
    <dgm:pt modelId="{3422F5CA-6D17-4D2E-9D21-3680DD08A29C}" type="parTrans" cxnId="{663C6510-B749-468C-8B40-CDDE97CAA37A}">
      <dgm:prSet/>
      <dgm:spPr/>
      <dgm:t>
        <a:bodyPr/>
        <a:lstStyle/>
        <a:p>
          <a:endParaRPr lang="tr-TR"/>
        </a:p>
      </dgm:t>
    </dgm:pt>
    <dgm:pt modelId="{369DEC67-1148-4F71-96C0-C73C090CBE9D}" type="sibTrans" cxnId="{663C6510-B749-468C-8B40-CDDE97CAA37A}">
      <dgm:prSet/>
      <dgm:spPr/>
      <dgm:t>
        <a:bodyPr/>
        <a:lstStyle/>
        <a:p>
          <a:endParaRPr lang="tr-TR"/>
        </a:p>
      </dgm:t>
    </dgm:pt>
    <dgm:pt modelId="{48A0EE91-A112-46A7-B579-358391E0072D}">
      <dgm:prSet phldrT="[Metin]" custT="1"/>
      <dgm:spPr>
        <a:noFill/>
      </dgm:spPr>
      <dgm:t>
        <a:bodyPr/>
        <a:lstStyle/>
        <a:p>
          <a:r>
            <a:rPr lang="tr-TR" sz="1400" dirty="0">
              <a:solidFill>
                <a:srgbClr val="002060"/>
              </a:solidFill>
            </a:rPr>
            <a:t>1 Ocak 2026’ya kadar</a:t>
          </a:r>
        </a:p>
      </dgm:t>
    </dgm:pt>
    <dgm:pt modelId="{59592FDC-E3E1-4231-AAA1-0BF5D5A2D641}" type="parTrans" cxnId="{DA6F01AE-A6A0-4239-9819-AFF727BBD05E}">
      <dgm:prSet/>
      <dgm:spPr/>
      <dgm:t>
        <a:bodyPr/>
        <a:lstStyle/>
        <a:p>
          <a:endParaRPr lang="tr-TR"/>
        </a:p>
      </dgm:t>
    </dgm:pt>
    <dgm:pt modelId="{BD926BD0-3D23-4EF6-8483-306CC9DCBDD2}" type="sibTrans" cxnId="{DA6F01AE-A6A0-4239-9819-AFF727BBD05E}">
      <dgm:prSet/>
      <dgm:spPr/>
      <dgm:t>
        <a:bodyPr/>
        <a:lstStyle/>
        <a:p>
          <a:endParaRPr lang="tr-TR"/>
        </a:p>
      </dgm:t>
    </dgm:pt>
    <dgm:pt modelId="{4611E752-09CC-4FC0-8A3E-CE9E0C202B3A}">
      <dgm:prSet phldrT="[Metin]" custT="1"/>
      <dgm:spPr>
        <a:noFill/>
      </dgm:spPr>
      <dgm:t>
        <a:bodyPr/>
        <a:lstStyle/>
        <a:p>
          <a:r>
            <a:rPr lang="tr-TR" sz="1400" dirty="0">
              <a:solidFill>
                <a:srgbClr val="002060"/>
              </a:solidFill>
            </a:rPr>
            <a:t>İlk Gözden Geçirme (2025)</a:t>
          </a:r>
        </a:p>
      </dgm:t>
    </dgm:pt>
    <dgm:pt modelId="{5C5032B0-EFFA-43DB-85A0-EE4D98AE71D3}" type="parTrans" cxnId="{D8461AFC-573E-4BC7-B74C-F5B4CA6DB96D}">
      <dgm:prSet/>
      <dgm:spPr/>
      <dgm:t>
        <a:bodyPr/>
        <a:lstStyle/>
        <a:p>
          <a:endParaRPr lang="tr-TR"/>
        </a:p>
      </dgm:t>
    </dgm:pt>
    <dgm:pt modelId="{074D987C-2483-4354-B08B-EC4BB1591FF9}" type="sibTrans" cxnId="{D8461AFC-573E-4BC7-B74C-F5B4CA6DB96D}">
      <dgm:prSet/>
      <dgm:spPr/>
      <dgm:t>
        <a:bodyPr/>
        <a:lstStyle/>
        <a:p>
          <a:endParaRPr lang="tr-TR"/>
        </a:p>
      </dgm:t>
    </dgm:pt>
    <dgm:pt modelId="{5955B657-9D91-40EC-89C4-F8DA497662D7}">
      <dgm:prSet phldrT="[Metin]" custT="1"/>
      <dgm:spPr>
        <a:noFill/>
      </dgm:spPr>
      <dgm:t>
        <a:bodyPr/>
        <a:lstStyle/>
        <a:p>
          <a:r>
            <a:rPr lang="tr-TR" sz="1400" dirty="0">
              <a:solidFill>
                <a:srgbClr val="002060"/>
              </a:solidFill>
            </a:rPr>
            <a:t>Kapsamın genişletilmesi</a:t>
          </a:r>
        </a:p>
      </dgm:t>
    </dgm:pt>
    <dgm:pt modelId="{BA1D748B-6545-447B-B4DD-D30B5740BA50}" type="parTrans" cxnId="{F83A7224-B7F0-4D5B-81DA-AAC489E2A1A9}">
      <dgm:prSet/>
      <dgm:spPr/>
      <dgm:t>
        <a:bodyPr/>
        <a:lstStyle/>
        <a:p>
          <a:endParaRPr lang="tr-TR"/>
        </a:p>
      </dgm:t>
    </dgm:pt>
    <dgm:pt modelId="{D97A79AE-F81B-4FC6-9024-C4EB15893555}" type="sibTrans" cxnId="{F83A7224-B7F0-4D5B-81DA-AAC489E2A1A9}">
      <dgm:prSet/>
      <dgm:spPr/>
      <dgm:t>
        <a:bodyPr/>
        <a:lstStyle/>
        <a:p>
          <a:endParaRPr lang="tr-TR"/>
        </a:p>
      </dgm:t>
    </dgm:pt>
    <dgm:pt modelId="{65CE34EF-171B-40C3-A89E-FBF3ED4F0321}">
      <dgm:prSet phldrT="[Metin]" custT="1"/>
      <dgm:spPr>
        <a:noFill/>
      </dgm:spPr>
      <dgm:t>
        <a:bodyPr/>
        <a:lstStyle/>
        <a:p>
          <a:r>
            <a:rPr lang="tr-TR" sz="1400" dirty="0">
              <a:solidFill>
                <a:srgbClr val="002060"/>
              </a:solidFill>
            </a:rPr>
            <a:t>Sektörlere dolaylı emisyon hesaplarının dahil edilmesi</a:t>
          </a:r>
        </a:p>
      </dgm:t>
    </dgm:pt>
    <dgm:pt modelId="{51EE38CC-A402-410C-BF85-59A1E1A16E3B}" type="parTrans" cxnId="{78E424EE-7B95-498C-BAA7-1C6C53E938CB}">
      <dgm:prSet/>
      <dgm:spPr/>
      <dgm:t>
        <a:bodyPr/>
        <a:lstStyle/>
        <a:p>
          <a:endParaRPr lang="tr-TR"/>
        </a:p>
      </dgm:t>
    </dgm:pt>
    <dgm:pt modelId="{56841F61-3ABF-4464-9FDB-A551A719879B}" type="sibTrans" cxnId="{78E424EE-7B95-498C-BAA7-1C6C53E938CB}">
      <dgm:prSet/>
      <dgm:spPr/>
      <dgm:t>
        <a:bodyPr/>
        <a:lstStyle/>
        <a:p>
          <a:endParaRPr lang="tr-TR"/>
        </a:p>
      </dgm:t>
    </dgm:pt>
    <dgm:pt modelId="{30D15D75-E7F3-4EE0-9F6A-25316078377A}">
      <dgm:prSet/>
      <dgm:spPr/>
      <dgm:t>
        <a:bodyPr/>
        <a:lstStyle/>
        <a:p>
          <a:pPr algn="ctr">
            <a:buNone/>
          </a:pPr>
          <a:r>
            <a:rPr lang="tr-TR">
              <a:solidFill>
                <a:srgbClr val="002060"/>
              </a:solidFill>
            </a:rPr>
            <a:t>Gömülü emisyonlar (Kapsam-1 ve Kapsam-2 Emisyonları)</a:t>
          </a:r>
          <a:endParaRPr lang="tr-TR" dirty="0">
            <a:solidFill>
              <a:srgbClr val="002060"/>
            </a:solidFill>
          </a:endParaRPr>
        </a:p>
      </dgm:t>
    </dgm:pt>
    <dgm:pt modelId="{839F2C6D-856A-4BD0-9383-C38EDEFDEF40}" type="parTrans" cxnId="{E907873B-A667-4C3D-A4B2-D8FF904BDEC2}">
      <dgm:prSet/>
      <dgm:spPr/>
      <dgm:t>
        <a:bodyPr/>
        <a:lstStyle/>
        <a:p>
          <a:endParaRPr lang="tr-TR"/>
        </a:p>
      </dgm:t>
    </dgm:pt>
    <dgm:pt modelId="{CC45E9D1-DD92-47FB-8551-4D485473435A}" type="sibTrans" cxnId="{E907873B-A667-4C3D-A4B2-D8FF904BDEC2}">
      <dgm:prSet/>
      <dgm:spPr/>
      <dgm:t>
        <a:bodyPr/>
        <a:lstStyle/>
        <a:p>
          <a:endParaRPr lang="tr-TR"/>
        </a:p>
      </dgm:t>
    </dgm:pt>
    <dgm:pt modelId="{65981436-E324-4EDC-9937-81ED61D18B07}">
      <dgm:prSet/>
      <dgm:spPr/>
      <dgm:t>
        <a:bodyPr/>
        <a:lstStyle/>
        <a:p>
          <a:pPr algn="ctr">
            <a:buNone/>
          </a:pPr>
          <a:r>
            <a:rPr lang="tr-TR">
              <a:solidFill>
                <a:srgbClr val="002060"/>
              </a:solidFill>
            </a:rPr>
            <a:t>Malın menşei</a:t>
          </a:r>
          <a:endParaRPr lang="tr-TR" dirty="0">
            <a:solidFill>
              <a:srgbClr val="002060"/>
            </a:solidFill>
          </a:endParaRPr>
        </a:p>
      </dgm:t>
    </dgm:pt>
    <dgm:pt modelId="{E935050A-0E9D-472D-976C-93467AD6A769}" type="parTrans" cxnId="{070386D4-77DF-4C09-B945-8536FCEBC61B}">
      <dgm:prSet/>
      <dgm:spPr/>
      <dgm:t>
        <a:bodyPr/>
        <a:lstStyle/>
        <a:p>
          <a:endParaRPr lang="tr-TR"/>
        </a:p>
      </dgm:t>
    </dgm:pt>
    <dgm:pt modelId="{F7D10FB0-EAA8-47B7-87B7-E23B124856EB}" type="sibTrans" cxnId="{070386D4-77DF-4C09-B945-8536FCEBC61B}">
      <dgm:prSet/>
      <dgm:spPr/>
      <dgm:t>
        <a:bodyPr/>
        <a:lstStyle/>
        <a:p>
          <a:endParaRPr lang="tr-TR"/>
        </a:p>
      </dgm:t>
    </dgm:pt>
    <dgm:pt modelId="{8981AA17-FBE6-4024-88DA-384048E5E236}">
      <dgm:prSet/>
      <dgm:spPr/>
      <dgm:t>
        <a:bodyPr/>
        <a:lstStyle/>
        <a:p>
          <a:pPr algn="ctr">
            <a:buNone/>
          </a:pPr>
          <a:r>
            <a:rPr lang="tr-TR">
              <a:solidFill>
                <a:srgbClr val="002060"/>
              </a:solidFill>
            </a:rPr>
            <a:t>Üretim Tesisi Bilgileri</a:t>
          </a:r>
          <a:endParaRPr lang="tr-TR" dirty="0">
            <a:solidFill>
              <a:srgbClr val="002060"/>
            </a:solidFill>
          </a:endParaRPr>
        </a:p>
      </dgm:t>
    </dgm:pt>
    <dgm:pt modelId="{3C1E6F67-358A-41D3-BF96-6405E643C3D5}" type="parTrans" cxnId="{620834AD-DDE5-4F23-8BDB-5E8D8ADB89BB}">
      <dgm:prSet/>
      <dgm:spPr/>
      <dgm:t>
        <a:bodyPr/>
        <a:lstStyle/>
        <a:p>
          <a:endParaRPr lang="tr-TR"/>
        </a:p>
      </dgm:t>
    </dgm:pt>
    <dgm:pt modelId="{C64BC57F-9DCD-443A-99F1-8B9FC3F00B31}" type="sibTrans" cxnId="{620834AD-DDE5-4F23-8BDB-5E8D8ADB89BB}">
      <dgm:prSet/>
      <dgm:spPr/>
      <dgm:t>
        <a:bodyPr/>
        <a:lstStyle/>
        <a:p>
          <a:endParaRPr lang="tr-TR"/>
        </a:p>
      </dgm:t>
    </dgm:pt>
    <dgm:pt modelId="{DE95AD06-42B7-4AF8-ADC7-3CD343AE352C}">
      <dgm:prSet/>
      <dgm:spPr/>
      <dgm:t>
        <a:bodyPr/>
        <a:lstStyle/>
        <a:p>
          <a:pPr algn="ctr">
            <a:buNone/>
          </a:pPr>
          <a:r>
            <a:rPr lang="tr-TR">
              <a:solidFill>
                <a:srgbClr val="002060"/>
              </a:solidFill>
            </a:rPr>
            <a:t>Varsa 3. ülkelerde ödenmesi gereken karbon fiyatı</a:t>
          </a:r>
          <a:endParaRPr lang="tr-TR" dirty="0">
            <a:solidFill>
              <a:srgbClr val="002060"/>
            </a:solidFill>
          </a:endParaRPr>
        </a:p>
      </dgm:t>
    </dgm:pt>
    <dgm:pt modelId="{60ED30BB-B4F9-4B9D-B235-6D043010DFEC}" type="parTrans" cxnId="{6A093926-7E0B-4F05-B75A-F7C7461FA803}">
      <dgm:prSet/>
      <dgm:spPr/>
      <dgm:t>
        <a:bodyPr/>
        <a:lstStyle/>
        <a:p>
          <a:endParaRPr lang="tr-TR"/>
        </a:p>
      </dgm:t>
    </dgm:pt>
    <dgm:pt modelId="{BB3D10AE-15C5-478D-BF28-427CAF19CD81}" type="sibTrans" cxnId="{6A093926-7E0B-4F05-B75A-F7C7461FA803}">
      <dgm:prSet/>
      <dgm:spPr/>
      <dgm:t>
        <a:bodyPr/>
        <a:lstStyle/>
        <a:p>
          <a:endParaRPr lang="tr-TR"/>
        </a:p>
      </dgm:t>
    </dgm:pt>
    <dgm:pt modelId="{91E7247F-F84F-41F4-9964-B91182D11D21}" type="pres">
      <dgm:prSet presAssocID="{33FA9A79-1361-4CA5-A834-9D3C85EA06FC}" presName="mainComposite" presStyleCnt="0">
        <dgm:presLayoutVars>
          <dgm:chPref val="1"/>
          <dgm:dir/>
          <dgm:animOne val="branch"/>
          <dgm:animLvl val="lvl"/>
          <dgm:resizeHandles val="exact"/>
        </dgm:presLayoutVars>
      </dgm:prSet>
      <dgm:spPr/>
    </dgm:pt>
    <dgm:pt modelId="{018B6E12-700E-4EE4-A931-677BB3BA9520}" type="pres">
      <dgm:prSet presAssocID="{33FA9A79-1361-4CA5-A834-9D3C85EA06FC}" presName="hierFlow" presStyleCnt="0"/>
      <dgm:spPr/>
    </dgm:pt>
    <dgm:pt modelId="{67ADFE07-BE53-4632-8477-A552C8BB1F5B}" type="pres">
      <dgm:prSet presAssocID="{33FA9A79-1361-4CA5-A834-9D3C85EA06FC}" presName="hierChild1" presStyleCnt="0">
        <dgm:presLayoutVars>
          <dgm:chPref val="1"/>
          <dgm:animOne val="branch"/>
          <dgm:animLvl val="lvl"/>
        </dgm:presLayoutVars>
      </dgm:prSet>
      <dgm:spPr/>
    </dgm:pt>
    <dgm:pt modelId="{6C9EE80B-0340-4A18-A648-7C7F369EBC03}" type="pres">
      <dgm:prSet presAssocID="{193471CA-428E-4078-B2F8-0FB2EDFB535A}" presName="Name14" presStyleCnt="0"/>
      <dgm:spPr/>
    </dgm:pt>
    <dgm:pt modelId="{24B0EA85-0234-4CA7-90F4-356A5B73D0C9}" type="pres">
      <dgm:prSet presAssocID="{193471CA-428E-4078-B2F8-0FB2EDFB535A}" presName="level1Shape" presStyleLbl="node0" presStyleIdx="0" presStyleCnt="1" custScaleX="400248" custScaleY="101462">
        <dgm:presLayoutVars>
          <dgm:chPref val="3"/>
        </dgm:presLayoutVars>
      </dgm:prSet>
      <dgm:spPr/>
    </dgm:pt>
    <dgm:pt modelId="{3BBA68FC-1B43-430B-9036-EBD762A62D8D}" type="pres">
      <dgm:prSet presAssocID="{193471CA-428E-4078-B2F8-0FB2EDFB535A}" presName="hierChild2" presStyleCnt="0"/>
      <dgm:spPr/>
    </dgm:pt>
    <dgm:pt modelId="{4B100C7E-73D3-480B-B739-C46BA449114E}" type="pres">
      <dgm:prSet presAssocID="{ECF11D1F-F6E4-4A1D-9EAF-6212D8914057}" presName="Name19" presStyleLbl="parChTrans1D2" presStyleIdx="0" presStyleCnt="4"/>
      <dgm:spPr/>
    </dgm:pt>
    <dgm:pt modelId="{5824BEA0-1F25-4631-BC7E-D3560965B13D}" type="pres">
      <dgm:prSet presAssocID="{3ED4C1F7-9A44-4F16-8B3E-01115DF9DBDA}" presName="Name21" presStyleCnt="0"/>
      <dgm:spPr/>
    </dgm:pt>
    <dgm:pt modelId="{7BA9DAC1-1197-4D7B-B634-8BE903509795}" type="pres">
      <dgm:prSet presAssocID="{3ED4C1F7-9A44-4F16-8B3E-01115DF9DBDA}" presName="level2Shape" presStyleLbl="node2" presStyleIdx="0" presStyleCnt="4"/>
      <dgm:spPr/>
    </dgm:pt>
    <dgm:pt modelId="{30C14726-3B30-408F-869B-670D7A2BB95E}" type="pres">
      <dgm:prSet presAssocID="{3ED4C1F7-9A44-4F16-8B3E-01115DF9DBDA}" presName="hierChild3" presStyleCnt="0"/>
      <dgm:spPr/>
    </dgm:pt>
    <dgm:pt modelId="{23F29677-2B74-463B-B608-B1365FAF0CCE}" type="pres">
      <dgm:prSet presAssocID="{72AFFCF2-2F07-4713-8415-5FC0DDD1CC42}" presName="Name19" presStyleLbl="parChTrans1D3" presStyleIdx="0" presStyleCnt="8"/>
      <dgm:spPr/>
    </dgm:pt>
    <dgm:pt modelId="{CFFAD003-C3BE-43A6-99D1-85C08624B601}" type="pres">
      <dgm:prSet presAssocID="{32B502EE-A646-449E-B38D-4E114062D92E}" presName="Name21" presStyleCnt="0"/>
      <dgm:spPr/>
    </dgm:pt>
    <dgm:pt modelId="{14AB6CD8-9086-45BB-8D25-F0CAA8C014E8}" type="pres">
      <dgm:prSet presAssocID="{32B502EE-A646-449E-B38D-4E114062D92E}" presName="level2Shape" presStyleLbl="node3" presStyleIdx="0" presStyleCnt="8"/>
      <dgm:spPr/>
    </dgm:pt>
    <dgm:pt modelId="{C1F9E6B3-6078-4B97-82E2-1F1E4405F8E3}" type="pres">
      <dgm:prSet presAssocID="{32B502EE-A646-449E-B38D-4E114062D92E}" presName="hierChild3" presStyleCnt="0"/>
      <dgm:spPr/>
    </dgm:pt>
    <dgm:pt modelId="{186B7AF3-43E5-4372-ACAE-6654591EDC2F}" type="pres">
      <dgm:prSet presAssocID="{839F2C6D-856A-4BD0-9383-C38EDEFDEF40}" presName="Name19" presStyleLbl="parChTrans1D3" presStyleIdx="1" presStyleCnt="8"/>
      <dgm:spPr/>
    </dgm:pt>
    <dgm:pt modelId="{DEBA10D3-1E23-4EF3-93C6-2906498763EC}" type="pres">
      <dgm:prSet presAssocID="{30D15D75-E7F3-4EE0-9F6A-25316078377A}" presName="Name21" presStyleCnt="0"/>
      <dgm:spPr/>
    </dgm:pt>
    <dgm:pt modelId="{37A33307-BCA7-4739-B1CE-A16A3FCF0B3B}" type="pres">
      <dgm:prSet presAssocID="{30D15D75-E7F3-4EE0-9F6A-25316078377A}" presName="level2Shape" presStyleLbl="node3" presStyleIdx="1" presStyleCnt="8"/>
      <dgm:spPr/>
    </dgm:pt>
    <dgm:pt modelId="{A8BE2352-E102-4A6A-809A-8568C9C81F33}" type="pres">
      <dgm:prSet presAssocID="{30D15D75-E7F3-4EE0-9F6A-25316078377A}" presName="hierChild3" presStyleCnt="0"/>
      <dgm:spPr/>
    </dgm:pt>
    <dgm:pt modelId="{FE5021AE-CC01-425B-A7C9-2109C0521F23}" type="pres">
      <dgm:prSet presAssocID="{E935050A-0E9D-472D-976C-93467AD6A769}" presName="Name19" presStyleLbl="parChTrans1D3" presStyleIdx="2" presStyleCnt="8"/>
      <dgm:spPr/>
    </dgm:pt>
    <dgm:pt modelId="{5331E22C-7CFD-4C88-A19F-82FFBBF13AEE}" type="pres">
      <dgm:prSet presAssocID="{65981436-E324-4EDC-9937-81ED61D18B07}" presName="Name21" presStyleCnt="0"/>
      <dgm:spPr/>
    </dgm:pt>
    <dgm:pt modelId="{A29DBC6F-9421-44D7-ADE5-015D395FCF7C}" type="pres">
      <dgm:prSet presAssocID="{65981436-E324-4EDC-9937-81ED61D18B07}" presName="level2Shape" presStyleLbl="node3" presStyleIdx="2" presStyleCnt="8"/>
      <dgm:spPr/>
    </dgm:pt>
    <dgm:pt modelId="{0AA5A5F9-B8F4-4775-B268-B427907DFC05}" type="pres">
      <dgm:prSet presAssocID="{65981436-E324-4EDC-9937-81ED61D18B07}" presName="hierChild3" presStyleCnt="0"/>
      <dgm:spPr/>
    </dgm:pt>
    <dgm:pt modelId="{4E191B59-4EA6-4D50-8405-3FFD12673A14}" type="pres">
      <dgm:prSet presAssocID="{3C1E6F67-358A-41D3-BF96-6405E643C3D5}" presName="Name19" presStyleLbl="parChTrans1D3" presStyleIdx="3" presStyleCnt="8"/>
      <dgm:spPr/>
    </dgm:pt>
    <dgm:pt modelId="{29CE58D9-37F2-4110-97D0-8596F5A82A18}" type="pres">
      <dgm:prSet presAssocID="{8981AA17-FBE6-4024-88DA-384048E5E236}" presName="Name21" presStyleCnt="0"/>
      <dgm:spPr/>
    </dgm:pt>
    <dgm:pt modelId="{F32A6C58-1BD2-48E3-9007-8E706300A5AA}" type="pres">
      <dgm:prSet presAssocID="{8981AA17-FBE6-4024-88DA-384048E5E236}" presName="level2Shape" presStyleLbl="node3" presStyleIdx="3" presStyleCnt="8"/>
      <dgm:spPr/>
    </dgm:pt>
    <dgm:pt modelId="{00604070-C364-48A2-AB6C-1805B39DA09E}" type="pres">
      <dgm:prSet presAssocID="{8981AA17-FBE6-4024-88DA-384048E5E236}" presName="hierChild3" presStyleCnt="0"/>
      <dgm:spPr/>
    </dgm:pt>
    <dgm:pt modelId="{01269B41-3470-4BBE-9848-9C21CBFBD4A5}" type="pres">
      <dgm:prSet presAssocID="{60ED30BB-B4F9-4B9D-B235-6D043010DFEC}" presName="Name19" presStyleLbl="parChTrans1D3" presStyleIdx="4" presStyleCnt="8"/>
      <dgm:spPr/>
    </dgm:pt>
    <dgm:pt modelId="{F0A60A97-67DA-457C-BB7B-D3BFD945EF18}" type="pres">
      <dgm:prSet presAssocID="{DE95AD06-42B7-4AF8-ADC7-3CD343AE352C}" presName="Name21" presStyleCnt="0"/>
      <dgm:spPr/>
    </dgm:pt>
    <dgm:pt modelId="{9E6840C9-6844-4784-A025-4A2205DF08AB}" type="pres">
      <dgm:prSet presAssocID="{DE95AD06-42B7-4AF8-ADC7-3CD343AE352C}" presName="level2Shape" presStyleLbl="node3" presStyleIdx="4" presStyleCnt="8"/>
      <dgm:spPr/>
    </dgm:pt>
    <dgm:pt modelId="{FCB79EF9-52A3-4041-9100-F82774F3F51A}" type="pres">
      <dgm:prSet presAssocID="{DE95AD06-42B7-4AF8-ADC7-3CD343AE352C}" presName="hierChild3" presStyleCnt="0"/>
      <dgm:spPr/>
    </dgm:pt>
    <dgm:pt modelId="{274962DF-035A-4E6D-A543-3F9B47BAAA9A}" type="pres">
      <dgm:prSet presAssocID="{217C9B3F-101F-4132-A5BF-C654B26B5A03}" presName="Name19" presStyleLbl="parChTrans1D2" presStyleIdx="1" presStyleCnt="4"/>
      <dgm:spPr/>
    </dgm:pt>
    <dgm:pt modelId="{D73E1345-08E2-480D-973B-5CD28FFCC412}" type="pres">
      <dgm:prSet presAssocID="{A6A1113F-E807-4AE4-8B15-B078AE776954}" presName="Name21" presStyleCnt="0"/>
      <dgm:spPr/>
    </dgm:pt>
    <dgm:pt modelId="{6A699242-7078-43D9-AEA2-859316B39164}" type="pres">
      <dgm:prSet presAssocID="{A6A1113F-E807-4AE4-8B15-B078AE776954}" presName="level2Shape" presStyleLbl="node2" presStyleIdx="1" presStyleCnt="4"/>
      <dgm:spPr/>
    </dgm:pt>
    <dgm:pt modelId="{0216A711-F128-4606-81CA-ADCEE1F008C9}" type="pres">
      <dgm:prSet presAssocID="{A6A1113F-E807-4AE4-8B15-B078AE776954}" presName="hierChild3" presStyleCnt="0"/>
      <dgm:spPr/>
    </dgm:pt>
    <dgm:pt modelId="{12FBF885-A392-4D20-8370-D71FF3042057}" type="pres">
      <dgm:prSet presAssocID="{3422F5CA-6D17-4D2E-9D21-3680DD08A29C}" presName="Name19" presStyleLbl="parChTrans1D2" presStyleIdx="2" presStyleCnt="4"/>
      <dgm:spPr/>
    </dgm:pt>
    <dgm:pt modelId="{FB990FC7-1CBB-4115-90E4-983D77601E52}" type="pres">
      <dgm:prSet presAssocID="{D01A795E-67AB-4B67-9608-26CCD24CE1FA}" presName="Name21" presStyleCnt="0"/>
      <dgm:spPr/>
    </dgm:pt>
    <dgm:pt modelId="{B7583E05-063C-4BB7-AA3C-BC0E6CB11CD1}" type="pres">
      <dgm:prSet presAssocID="{D01A795E-67AB-4B67-9608-26CCD24CE1FA}" presName="level2Shape" presStyleLbl="node2" presStyleIdx="2" presStyleCnt="4" custScaleX="140224"/>
      <dgm:spPr/>
    </dgm:pt>
    <dgm:pt modelId="{5E34F860-8D06-4C90-B66A-16554A6006AA}" type="pres">
      <dgm:prSet presAssocID="{D01A795E-67AB-4B67-9608-26CCD24CE1FA}" presName="hierChild3" presStyleCnt="0"/>
      <dgm:spPr/>
    </dgm:pt>
    <dgm:pt modelId="{74EC4341-E4E0-442B-A210-632ACFDAC584}" type="pres">
      <dgm:prSet presAssocID="{59592FDC-E3E1-4231-AAA1-0BF5D5A2D641}" presName="Name19" presStyleLbl="parChTrans1D3" presStyleIdx="5" presStyleCnt="8"/>
      <dgm:spPr/>
    </dgm:pt>
    <dgm:pt modelId="{0AEAE520-C71C-443B-A294-75E1EEDCD208}" type="pres">
      <dgm:prSet presAssocID="{48A0EE91-A112-46A7-B579-358391E0072D}" presName="Name21" presStyleCnt="0"/>
      <dgm:spPr/>
    </dgm:pt>
    <dgm:pt modelId="{68D5F501-9927-4F65-8DF4-1D489E6EC51F}" type="pres">
      <dgm:prSet presAssocID="{48A0EE91-A112-46A7-B579-358391E0072D}" presName="level2Shape" presStyleLbl="node3" presStyleIdx="5" presStyleCnt="8"/>
      <dgm:spPr/>
    </dgm:pt>
    <dgm:pt modelId="{4363BA4C-7B57-498A-986F-48056C3A477D}" type="pres">
      <dgm:prSet presAssocID="{48A0EE91-A112-46A7-B579-358391E0072D}" presName="hierChild3" presStyleCnt="0"/>
      <dgm:spPr/>
    </dgm:pt>
    <dgm:pt modelId="{26FCA1F1-4953-412A-A7A2-E3D95EE61CA0}" type="pres">
      <dgm:prSet presAssocID="{5C5032B0-EFFA-43DB-85A0-EE4D98AE71D3}" presName="Name19" presStyleLbl="parChTrans1D2" presStyleIdx="3" presStyleCnt="4"/>
      <dgm:spPr/>
    </dgm:pt>
    <dgm:pt modelId="{B7B515D1-AA51-4191-9E39-8EB20C7FADCC}" type="pres">
      <dgm:prSet presAssocID="{4611E752-09CC-4FC0-8A3E-CE9E0C202B3A}" presName="Name21" presStyleCnt="0"/>
      <dgm:spPr/>
    </dgm:pt>
    <dgm:pt modelId="{0421DF8E-B1DF-49B3-B5C5-E5F79BEF3710}" type="pres">
      <dgm:prSet presAssocID="{4611E752-09CC-4FC0-8A3E-CE9E0C202B3A}" presName="level2Shape" presStyleLbl="node2" presStyleIdx="3" presStyleCnt="4" custScaleY="114200"/>
      <dgm:spPr/>
    </dgm:pt>
    <dgm:pt modelId="{78D2D63C-A406-414F-9009-E6352E1A2C7B}" type="pres">
      <dgm:prSet presAssocID="{4611E752-09CC-4FC0-8A3E-CE9E0C202B3A}" presName="hierChild3" presStyleCnt="0"/>
      <dgm:spPr/>
    </dgm:pt>
    <dgm:pt modelId="{9D3A49EC-A118-4D5D-8903-88F4133175F6}" type="pres">
      <dgm:prSet presAssocID="{BA1D748B-6545-447B-B4DD-D30B5740BA50}" presName="Name19" presStyleLbl="parChTrans1D3" presStyleIdx="6" presStyleCnt="8"/>
      <dgm:spPr/>
    </dgm:pt>
    <dgm:pt modelId="{45109E74-2195-4C1A-AF66-8DB4EE01DEE5}" type="pres">
      <dgm:prSet presAssocID="{5955B657-9D91-40EC-89C4-F8DA497662D7}" presName="Name21" presStyleCnt="0"/>
      <dgm:spPr/>
    </dgm:pt>
    <dgm:pt modelId="{945CAAFC-3311-46E5-B531-244AC352E5E4}" type="pres">
      <dgm:prSet presAssocID="{5955B657-9D91-40EC-89C4-F8DA497662D7}" presName="level2Shape" presStyleLbl="node3" presStyleIdx="6" presStyleCnt="8" custScaleX="106197" custScaleY="182018"/>
      <dgm:spPr/>
    </dgm:pt>
    <dgm:pt modelId="{EE56CAD0-EC5D-4A97-9E47-EDB9C553AB1E}" type="pres">
      <dgm:prSet presAssocID="{5955B657-9D91-40EC-89C4-F8DA497662D7}" presName="hierChild3" presStyleCnt="0"/>
      <dgm:spPr/>
    </dgm:pt>
    <dgm:pt modelId="{03548D79-D861-4718-93F2-31D0C281D271}" type="pres">
      <dgm:prSet presAssocID="{51EE38CC-A402-410C-BF85-59A1E1A16E3B}" presName="Name19" presStyleLbl="parChTrans1D3" presStyleIdx="7" presStyleCnt="8"/>
      <dgm:spPr/>
    </dgm:pt>
    <dgm:pt modelId="{8A3DC78A-5323-45CE-A7EA-4487A118D715}" type="pres">
      <dgm:prSet presAssocID="{65CE34EF-171B-40C3-A89E-FBF3ED4F0321}" presName="Name21" presStyleCnt="0"/>
      <dgm:spPr/>
    </dgm:pt>
    <dgm:pt modelId="{C082BAE6-2523-4259-BFF5-F5509A959CA8}" type="pres">
      <dgm:prSet presAssocID="{65CE34EF-171B-40C3-A89E-FBF3ED4F0321}" presName="level2Shape" presStyleLbl="node3" presStyleIdx="7" presStyleCnt="8" custScaleY="181379"/>
      <dgm:spPr/>
    </dgm:pt>
    <dgm:pt modelId="{B430C1F6-4FCC-45A1-A4D8-354FB1DE874F}" type="pres">
      <dgm:prSet presAssocID="{65CE34EF-171B-40C3-A89E-FBF3ED4F0321}" presName="hierChild3" presStyleCnt="0"/>
      <dgm:spPr/>
    </dgm:pt>
    <dgm:pt modelId="{5964D255-0D6F-4066-A530-5CAE98B0784C}" type="pres">
      <dgm:prSet presAssocID="{33FA9A79-1361-4CA5-A834-9D3C85EA06FC}" presName="bgShapesFlow" presStyleCnt="0"/>
      <dgm:spPr/>
    </dgm:pt>
  </dgm:ptLst>
  <dgm:cxnLst>
    <dgm:cxn modelId="{D98C0F0D-5D1F-4DF6-87C5-58D2B71E9611}" type="presOf" srcId="{ECF11D1F-F6E4-4A1D-9EAF-6212D8914057}" destId="{4B100C7E-73D3-480B-B739-C46BA449114E}" srcOrd="0" destOrd="0" presId="urn:microsoft.com/office/officeart/2005/8/layout/hierarchy6"/>
    <dgm:cxn modelId="{663C6510-B749-468C-8B40-CDDE97CAA37A}" srcId="{193471CA-428E-4078-B2F8-0FB2EDFB535A}" destId="{D01A795E-67AB-4B67-9608-26CCD24CE1FA}" srcOrd="2" destOrd="0" parTransId="{3422F5CA-6D17-4D2E-9D21-3680DD08A29C}" sibTransId="{369DEC67-1148-4F71-96C0-C73C090CBE9D}"/>
    <dgm:cxn modelId="{3FDF2423-1DE3-4FA6-BB7E-16F7292598F2}" type="presOf" srcId="{5955B657-9D91-40EC-89C4-F8DA497662D7}" destId="{945CAAFC-3311-46E5-B531-244AC352E5E4}" srcOrd="0" destOrd="0" presId="urn:microsoft.com/office/officeart/2005/8/layout/hierarchy6"/>
    <dgm:cxn modelId="{F83A7224-B7F0-4D5B-81DA-AAC489E2A1A9}" srcId="{4611E752-09CC-4FC0-8A3E-CE9E0C202B3A}" destId="{5955B657-9D91-40EC-89C4-F8DA497662D7}" srcOrd="0" destOrd="0" parTransId="{BA1D748B-6545-447B-B4DD-D30B5740BA50}" sibTransId="{D97A79AE-F81B-4FC6-9024-C4EB15893555}"/>
    <dgm:cxn modelId="{7C652226-F775-4972-9BAD-A88792D345CE}" type="presOf" srcId="{3C1E6F67-358A-41D3-BF96-6405E643C3D5}" destId="{4E191B59-4EA6-4D50-8405-3FFD12673A14}" srcOrd="0" destOrd="0" presId="urn:microsoft.com/office/officeart/2005/8/layout/hierarchy6"/>
    <dgm:cxn modelId="{6A093926-7E0B-4F05-B75A-F7C7461FA803}" srcId="{3ED4C1F7-9A44-4F16-8B3E-01115DF9DBDA}" destId="{DE95AD06-42B7-4AF8-ADC7-3CD343AE352C}" srcOrd="4" destOrd="0" parTransId="{60ED30BB-B4F9-4B9D-B235-6D043010DFEC}" sibTransId="{BB3D10AE-15C5-478D-BF28-427CAF19CD81}"/>
    <dgm:cxn modelId="{4399302B-EBF1-4F9E-B17E-640E3FF58095}" type="presOf" srcId="{E935050A-0E9D-472D-976C-93467AD6A769}" destId="{FE5021AE-CC01-425B-A7C9-2109C0521F23}" srcOrd="0" destOrd="0" presId="urn:microsoft.com/office/officeart/2005/8/layout/hierarchy6"/>
    <dgm:cxn modelId="{92767C2B-C98A-49E7-8664-DF7C523EF57B}" type="presOf" srcId="{DE95AD06-42B7-4AF8-ADC7-3CD343AE352C}" destId="{9E6840C9-6844-4784-A025-4A2205DF08AB}" srcOrd="0" destOrd="0" presId="urn:microsoft.com/office/officeart/2005/8/layout/hierarchy6"/>
    <dgm:cxn modelId="{03DDAC3A-5810-4401-A7E1-15B658C362B4}" type="presOf" srcId="{3422F5CA-6D17-4D2E-9D21-3680DD08A29C}" destId="{12FBF885-A392-4D20-8370-D71FF3042057}" srcOrd="0" destOrd="0" presId="urn:microsoft.com/office/officeart/2005/8/layout/hierarchy6"/>
    <dgm:cxn modelId="{E907873B-A667-4C3D-A4B2-D8FF904BDEC2}" srcId="{3ED4C1F7-9A44-4F16-8B3E-01115DF9DBDA}" destId="{30D15D75-E7F3-4EE0-9F6A-25316078377A}" srcOrd="1" destOrd="0" parTransId="{839F2C6D-856A-4BD0-9383-C38EDEFDEF40}" sibTransId="{CC45E9D1-DD92-47FB-8551-4D485473435A}"/>
    <dgm:cxn modelId="{8C916B42-AAF0-4959-993F-C049848D98CF}" type="presOf" srcId="{5C5032B0-EFFA-43DB-85A0-EE4D98AE71D3}" destId="{26FCA1F1-4953-412A-A7A2-E3D95EE61CA0}" srcOrd="0" destOrd="0" presId="urn:microsoft.com/office/officeart/2005/8/layout/hierarchy6"/>
    <dgm:cxn modelId="{613B6763-F722-4A1B-88AC-B8F764272304}" type="presOf" srcId="{32B502EE-A646-449E-B38D-4E114062D92E}" destId="{14AB6CD8-9086-45BB-8D25-F0CAA8C014E8}" srcOrd="0" destOrd="0" presId="urn:microsoft.com/office/officeart/2005/8/layout/hierarchy6"/>
    <dgm:cxn modelId="{E8651446-EFDC-4825-9259-48BDF60E7494}" srcId="{33FA9A79-1361-4CA5-A834-9D3C85EA06FC}" destId="{193471CA-428E-4078-B2F8-0FB2EDFB535A}" srcOrd="0" destOrd="0" parTransId="{40B18E69-9A57-425E-93A9-2FE39AA15B8E}" sibTransId="{6E8D8A2E-8238-4AB3-A312-1FECD22B6CB7}"/>
    <dgm:cxn modelId="{CDFCF14A-C8C1-4E73-BD01-8391D28566AF}" type="presOf" srcId="{A6A1113F-E807-4AE4-8B15-B078AE776954}" destId="{6A699242-7078-43D9-AEA2-859316B39164}" srcOrd="0" destOrd="0" presId="urn:microsoft.com/office/officeart/2005/8/layout/hierarchy6"/>
    <dgm:cxn modelId="{0A1C8A4F-8021-4931-8B87-E2F5FD18842E}" type="presOf" srcId="{65CE34EF-171B-40C3-A89E-FBF3ED4F0321}" destId="{C082BAE6-2523-4259-BFF5-F5509A959CA8}" srcOrd="0" destOrd="0" presId="urn:microsoft.com/office/officeart/2005/8/layout/hierarchy6"/>
    <dgm:cxn modelId="{D6C4D178-77A2-40CE-8CDF-1BB0E0EDC29F}" type="presOf" srcId="{D01A795E-67AB-4B67-9608-26CCD24CE1FA}" destId="{B7583E05-063C-4BB7-AA3C-BC0E6CB11CD1}" srcOrd="0" destOrd="0" presId="urn:microsoft.com/office/officeart/2005/8/layout/hierarchy6"/>
    <dgm:cxn modelId="{6E9A1179-576A-42D5-9BE2-6377EBFC2415}" srcId="{3ED4C1F7-9A44-4F16-8B3E-01115DF9DBDA}" destId="{32B502EE-A646-449E-B38D-4E114062D92E}" srcOrd="0" destOrd="0" parTransId="{72AFFCF2-2F07-4713-8415-5FC0DDD1CC42}" sibTransId="{BED8B18D-5D53-44B0-B30B-1C4EDB3671CB}"/>
    <dgm:cxn modelId="{AEF95F7D-EAA5-49E2-9B8F-23DADD92E264}" type="presOf" srcId="{4611E752-09CC-4FC0-8A3E-CE9E0C202B3A}" destId="{0421DF8E-B1DF-49B3-B5C5-E5F79BEF3710}" srcOrd="0" destOrd="0" presId="urn:microsoft.com/office/officeart/2005/8/layout/hierarchy6"/>
    <dgm:cxn modelId="{1A361D81-92A9-4F84-B847-00E55EB20530}" type="presOf" srcId="{65981436-E324-4EDC-9937-81ED61D18B07}" destId="{A29DBC6F-9421-44D7-ADE5-015D395FCF7C}" srcOrd="0" destOrd="0" presId="urn:microsoft.com/office/officeart/2005/8/layout/hierarchy6"/>
    <dgm:cxn modelId="{92997785-38F9-450C-BFF8-026C6ED92559}" srcId="{193471CA-428E-4078-B2F8-0FB2EDFB535A}" destId="{3ED4C1F7-9A44-4F16-8B3E-01115DF9DBDA}" srcOrd="0" destOrd="0" parTransId="{ECF11D1F-F6E4-4A1D-9EAF-6212D8914057}" sibTransId="{252E36E0-8C86-43CF-AABF-5704C773A094}"/>
    <dgm:cxn modelId="{CC333687-E172-4505-81DB-31EA3D9F1A25}" type="presOf" srcId="{33FA9A79-1361-4CA5-A834-9D3C85EA06FC}" destId="{91E7247F-F84F-41F4-9964-B91182D11D21}" srcOrd="0" destOrd="0" presId="urn:microsoft.com/office/officeart/2005/8/layout/hierarchy6"/>
    <dgm:cxn modelId="{620834AD-DDE5-4F23-8BDB-5E8D8ADB89BB}" srcId="{3ED4C1F7-9A44-4F16-8B3E-01115DF9DBDA}" destId="{8981AA17-FBE6-4024-88DA-384048E5E236}" srcOrd="3" destOrd="0" parTransId="{3C1E6F67-358A-41D3-BF96-6405E643C3D5}" sibTransId="{C64BC57F-9DCD-443A-99F1-8B9FC3F00B31}"/>
    <dgm:cxn modelId="{DA6F01AE-A6A0-4239-9819-AFF727BBD05E}" srcId="{D01A795E-67AB-4B67-9608-26CCD24CE1FA}" destId="{48A0EE91-A112-46A7-B579-358391E0072D}" srcOrd="0" destOrd="0" parTransId="{59592FDC-E3E1-4231-AAA1-0BF5D5A2D641}" sibTransId="{BD926BD0-3D23-4EF6-8483-306CC9DCBDD2}"/>
    <dgm:cxn modelId="{F4842CB4-6D71-4C37-B4E3-952B95CC3917}" type="presOf" srcId="{60ED30BB-B4F9-4B9D-B235-6D043010DFEC}" destId="{01269B41-3470-4BBE-9848-9C21CBFBD4A5}" srcOrd="0" destOrd="0" presId="urn:microsoft.com/office/officeart/2005/8/layout/hierarchy6"/>
    <dgm:cxn modelId="{03BB17B5-7FC7-4E28-90BE-654643FC7999}" type="presOf" srcId="{30D15D75-E7F3-4EE0-9F6A-25316078377A}" destId="{37A33307-BCA7-4739-B1CE-A16A3FCF0B3B}" srcOrd="0" destOrd="0" presId="urn:microsoft.com/office/officeart/2005/8/layout/hierarchy6"/>
    <dgm:cxn modelId="{7E3BE9BE-9A86-42FD-A920-F60B9348EA00}" type="presOf" srcId="{8981AA17-FBE6-4024-88DA-384048E5E236}" destId="{F32A6C58-1BD2-48E3-9007-8E706300A5AA}" srcOrd="0" destOrd="0" presId="urn:microsoft.com/office/officeart/2005/8/layout/hierarchy6"/>
    <dgm:cxn modelId="{695E2CC5-5C98-4298-8EB2-064E11C04478}" type="presOf" srcId="{72AFFCF2-2F07-4713-8415-5FC0DDD1CC42}" destId="{23F29677-2B74-463B-B608-B1365FAF0CCE}" srcOrd="0" destOrd="0" presId="urn:microsoft.com/office/officeart/2005/8/layout/hierarchy6"/>
    <dgm:cxn modelId="{AB898FCE-74AF-4F6A-A70F-67CD24757B53}" type="presOf" srcId="{839F2C6D-856A-4BD0-9383-C38EDEFDEF40}" destId="{186B7AF3-43E5-4372-ACAE-6654591EDC2F}" srcOrd="0" destOrd="0" presId="urn:microsoft.com/office/officeart/2005/8/layout/hierarchy6"/>
    <dgm:cxn modelId="{070386D4-77DF-4C09-B945-8536FCEBC61B}" srcId="{3ED4C1F7-9A44-4F16-8B3E-01115DF9DBDA}" destId="{65981436-E324-4EDC-9937-81ED61D18B07}" srcOrd="2" destOrd="0" parTransId="{E935050A-0E9D-472D-976C-93467AD6A769}" sibTransId="{F7D10FB0-EAA8-47B7-87B7-E23B124856EB}"/>
    <dgm:cxn modelId="{2136C3D5-AE45-4FA3-B9A6-8FC617F2D50C}" srcId="{193471CA-428E-4078-B2F8-0FB2EDFB535A}" destId="{A6A1113F-E807-4AE4-8B15-B078AE776954}" srcOrd="1" destOrd="0" parTransId="{217C9B3F-101F-4132-A5BF-C654B26B5A03}" sibTransId="{8C98F599-F31F-4811-8F7C-DEEF572779A2}"/>
    <dgm:cxn modelId="{AD4830DA-43A4-4258-B92A-E6D07F99239B}" type="presOf" srcId="{217C9B3F-101F-4132-A5BF-C654B26B5A03}" destId="{274962DF-035A-4E6D-A543-3F9B47BAAA9A}" srcOrd="0" destOrd="0" presId="urn:microsoft.com/office/officeart/2005/8/layout/hierarchy6"/>
    <dgm:cxn modelId="{D3AEE7DB-58CD-4D7F-B65A-06168BA825A7}" type="presOf" srcId="{BA1D748B-6545-447B-B4DD-D30B5740BA50}" destId="{9D3A49EC-A118-4D5D-8903-88F4133175F6}" srcOrd="0" destOrd="0" presId="urn:microsoft.com/office/officeart/2005/8/layout/hierarchy6"/>
    <dgm:cxn modelId="{CCAA82DC-EDBE-489B-8A12-F0FB4CCBB2D7}" type="presOf" srcId="{59592FDC-E3E1-4231-AAA1-0BF5D5A2D641}" destId="{74EC4341-E4E0-442B-A210-632ACFDAC584}" srcOrd="0" destOrd="0" presId="urn:microsoft.com/office/officeart/2005/8/layout/hierarchy6"/>
    <dgm:cxn modelId="{B1316DE8-338E-41E0-A60B-AA266D9953A2}" type="presOf" srcId="{51EE38CC-A402-410C-BF85-59A1E1A16E3B}" destId="{03548D79-D861-4718-93F2-31D0C281D271}" srcOrd="0" destOrd="0" presId="urn:microsoft.com/office/officeart/2005/8/layout/hierarchy6"/>
    <dgm:cxn modelId="{964A37EC-A12E-4B0E-B28C-E664F444983C}" type="presOf" srcId="{3ED4C1F7-9A44-4F16-8B3E-01115DF9DBDA}" destId="{7BA9DAC1-1197-4D7B-B634-8BE903509795}" srcOrd="0" destOrd="0" presId="urn:microsoft.com/office/officeart/2005/8/layout/hierarchy6"/>
    <dgm:cxn modelId="{0EDB84EC-55A8-4437-ACE9-2550F1170F63}" type="presOf" srcId="{48A0EE91-A112-46A7-B579-358391E0072D}" destId="{68D5F501-9927-4F65-8DF4-1D489E6EC51F}" srcOrd="0" destOrd="0" presId="urn:microsoft.com/office/officeart/2005/8/layout/hierarchy6"/>
    <dgm:cxn modelId="{78E424EE-7B95-498C-BAA7-1C6C53E938CB}" srcId="{4611E752-09CC-4FC0-8A3E-CE9E0C202B3A}" destId="{65CE34EF-171B-40C3-A89E-FBF3ED4F0321}" srcOrd="1" destOrd="0" parTransId="{51EE38CC-A402-410C-BF85-59A1E1A16E3B}" sibTransId="{56841F61-3ABF-4464-9FDB-A551A719879B}"/>
    <dgm:cxn modelId="{E2FAE2F8-3AB8-49E9-894D-5D044EBB03A8}" type="presOf" srcId="{193471CA-428E-4078-B2F8-0FB2EDFB535A}" destId="{24B0EA85-0234-4CA7-90F4-356A5B73D0C9}" srcOrd="0" destOrd="0" presId="urn:microsoft.com/office/officeart/2005/8/layout/hierarchy6"/>
    <dgm:cxn modelId="{D8461AFC-573E-4BC7-B74C-F5B4CA6DB96D}" srcId="{193471CA-428E-4078-B2F8-0FB2EDFB535A}" destId="{4611E752-09CC-4FC0-8A3E-CE9E0C202B3A}" srcOrd="3" destOrd="0" parTransId="{5C5032B0-EFFA-43DB-85A0-EE4D98AE71D3}" sibTransId="{074D987C-2483-4354-B08B-EC4BB1591FF9}"/>
    <dgm:cxn modelId="{CAD3EF79-8D3B-4B22-9587-F50B8EC3C171}" type="presParOf" srcId="{91E7247F-F84F-41F4-9964-B91182D11D21}" destId="{018B6E12-700E-4EE4-A931-677BB3BA9520}" srcOrd="0" destOrd="0" presId="urn:microsoft.com/office/officeart/2005/8/layout/hierarchy6"/>
    <dgm:cxn modelId="{EA6B3A59-278D-48C9-B1F6-48DF4907354B}" type="presParOf" srcId="{018B6E12-700E-4EE4-A931-677BB3BA9520}" destId="{67ADFE07-BE53-4632-8477-A552C8BB1F5B}" srcOrd="0" destOrd="0" presId="urn:microsoft.com/office/officeart/2005/8/layout/hierarchy6"/>
    <dgm:cxn modelId="{EAF9DA45-2441-487D-9866-8E871155E9F8}" type="presParOf" srcId="{67ADFE07-BE53-4632-8477-A552C8BB1F5B}" destId="{6C9EE80B-0340-4A18-A648-7C7F369EBC03}" srcOrd="0" destOrd="0" presId="urn:microsoft.com/office/officeart/2005/8/layout/hierarchy6"/>
    <dgm:cxn modelId="{3853F16A-5B26-4852-8550-4562CB172378}" type="presParOf" srcId="{6C9EE80B-0340-4A18-A648-7C7F369EBC03}" destId="{24B0EA85-0234-4CA7-90F4-356A5B73D0C9}" srcOrd="0" destOrd="0" presId="urn:microsoft.com/office/officeart/2005/8/layout/hierarchy6"/>
    <dgm:cxn modelId="{E405B9AA-039B-449D-8968-388AEA324B8A}" type="presParOf" srcId="{6C9EE80B-0340-4A18-A648-7C7F369EBC03}" destId="{3BBA68FC-1B43-430B-9036-EBD762A62D8D}" srcOrd="1" destOrd="0" presId="urn:microsoft.com/office/officeart/2005/8/layout/hierarchy6"/>
    <dgm:cxn modelId="{D31D33D0-C48A-4EC6-AA74-18B377DBD245}" type="presParOf" srcId="{3BBA68FC-1B43-430B-9036-EBD762A62D8D}" destId="{4B100C7E-73D3-480B-B739-C46BA449114E}" srcOrd="0" destOrd="0" presId="urn:microsoft.com/office/officeart/2005/8/layout/hierarchy6"/>
    <dgm:cxn modelId="{CA5C162C-492F-4B84-8C1A-6339D54FCE9D}" type="presParOf" srcId="{3BBA68FC-1B43-430B-9036-EBD762A62D8D}" destId="{5824BEA0-1F25-4631-BC7E-D3560965B13D}" srcOrd="1" destOrd="0" presId="urn:microsoft.com/office/officeart/2005/8/layout/hierarchy6"/>
    <dgm:cxn modelId="{9E0F5D15-ECE4-4DF4-81EA-FF15416B8056}" type="presParOf" srcId="{5824BEA0-1F25-4631-BC7E-D3560965B13D}" destId="{7BA9DAC1-1197-4D7B-B634-8BE903509795}" srcOrd="0" destOrd="0" presId="urn:microsoft.com/office/officeart/2005/8/layout/hierarchy6"/>
    <dgm:cxn modelId="{FF9CCA35-6AB4-454D-8413-094291F4626E}" type="presParOf" srcId="{5824BEA0-1F25-4631-BC7E-D3560965B13D}" destId="{30C14726-3B30-408F-869B-670D7A2BB95E}" srcOrd="1" destOrd="0" presId="urn:microsoft.com/office/officeart/2005/8/layout/hierarchy6"/>
    <dgm:cxn modelId="{3B2EF73B-1EF3-46FB-92F6-1DCE89BEE2BE}" type="presParOf" srcId="{30C14726-3B30-408F-869B-670D7A2BB95E}" destId="{23F29677-2B74-463B-B608-B1365FAF0CCE}" srcOrd="0" destOrd="0" presId="urn:microsoft.com/office/officeart/2005/8/layout/hierarchy6"/>
    <dgm:cxn modelId="{22631141-DF4C-4778-9759-9015E2304886}" type="presParOf" srcId="{30C14726-3B30-408F-869B-670D7A2BB95E}" destId="{CFFAD003-C3BE-43A6-99D1-85C08624B601}" srcOrd="1" destOrd="0" presId="urn:microsoft.com/office/officeart/2005/8/layout/hierarchy6"/>
    <dgm:cxn modelId="{B0C676A2-095F-4CA6-9157-1D32521F4717}" type="presParOf" srcId="{CFFAD003-C3BE-43A6-99D1-85C08624B601}" destId="{14AB6CD8-9086-45BB-8D25-F0CAA8C014E8}" srcOrd="0" destOrd="0" presId="urn:microsoft.com/office/officeart/2005/8/layout/hierarchy6"/>
    <dgm:cxn modelId="{30001367-F69F-4558-8732-5AFB17A69F53}" type="presParOf" srcId="{CFFAD003-C3BE-43A6-99D1-85C08624B601}" destId="{C1F9E6B3-6078-4B97-82E2-1F1E4405F8E3}" srcOrd="1" destOrd="0" presId="urn:microsoft.com/office/officeart/2005/8/layout/hierarchy6"/>
    <dgm:cxn modelId="{52023403-450A-4E1E-B381-BFCC032FA56C}" type="presParOf" srcId="{30C14726-3B30-408F-869B-670D7A2BB95E}" destId="{186B7AF3-43E5-4372-ACAE-6654591EDC2F}" srcOrd="2" destOrd="0" presId="urn:microsoft.com/office/officeart/2005/8/layout/hierarchy6"/>
    <dgm:cxn modelId="{219E7BD9-1BA7-48D6-B3F5-1EC30D132CBB}" type="presParOf" srcId="{30C14726-3B30-408F-869B-670D7A2BB95E}" destId="{DEBA10D3-1E23-4EF3-93C6-2906498763EC}" srcOrd="3" destOrd="0" presId="urn:microsoft.com/office/officeart/2005/8/layout/hierarchy6"/>
    <dgm:cxn modelId="{D0F6305F-DB61-488E-8994-A09F63D44FA7}" type="presParOf" srcId="{DEBA10D3-1E23-4EF3-93C6-2906498763EC}" destId="{37A33307-BCA7-4739-B1CE-A16A3FCF0B3B}" srcOrd="0" destOrd="0" presId="urn:microsoft.com/office/officeart/2005/8/layout/hierarchy6"/>
    <dgm:cxn modelId="{8EF5CF34-2A12-42A6-BF38-239C9515F111}" type="presParOf" srcId="{DEBA10D3-1E23-4EF3-93C6-2906498763EC}" destId="{A8BE2352-E102-4A6A-809A-8568C9C81F33}" srcOrd="1" destOrd="0" presId="urn:microsoft.com/office/officeart/2005/8/layout/hierarchy6"/>
    <dgm:cxn modelId="{C3B5DF3A-F66F-460E-ACE2-10B5157F4083}" type="presParOf" srcId="{30C14726-3B30-408F-869B-670D7A2BB95E}" destId="{FE5021AE-CC01-425B-A7C9-2109C0521F23}" srcOrd="4" destOrd="0" presId="urn:microsoft.com/office/officeart/2005/8/layout/hierarchy6"/>
    <dgm:cxn modelId="{1A5D6546-D4B1-4865-818A-57CE0267637A}" type="presParOf" srcId="{30C14726-3B30-408F-869B-670D7A2BB95E}" destId="{5331E22C-7CFD-4C88-A19F-82FFBBF13AEE}" srcOrd="5" destOrd="0" presId="urn:microsoft.com/office/officeart/2005/8/layout/hierarchy6"/>
    <dgm:cxn modelId="{AA0531EF-4755-4B64-BB4F-D609D6EE092E}" type="presParOf" srcId="{5331E22C-7CFD-4C88-A19F-82FFBBF13AEE}" destId="{A29DBC6F-9421-44D7-ADE5-015D395FCF7C}" srcOrd="0" destOrd="0" presId="urn:microsoft.com/office/officeart/2005/8/layout/hierarchy6"/>
    <dgm:cxn modelId="{D0D67C2A-B294-45F7-8C7B-E14BEE55FFA3}" type="presParOf" srcId="{5331E22C-7CFD-4C88-A19F-82FFBBF13AEE}" destId="{0AA5A5F9-B8F4-4775-B268-B427907DFC05}" srcOrd="1" destOrd="0" presId="urn:microsoft.com/office/officeart/2005/8/layout/hierarchy6"/>
    <dgm:cxn modelId="{8FB4B3D5-F4AF-4AFB-98A6-C1C011531B20}" type="presParOf" srcId="{30C14726-3B30-408F-869B-670D7A2BB95E}" destId="{4E191B59-4EA6-4D50-8405-3FFD12673A14}" srcOrd="6" destOrd="0" presId="urn:microsoft.com/office/officeart/2005/8/layout/hierarchy6"/>
    <dgm:cxn modelId="{AE3A33CC-E3A0-47F1-AB69-014DBAAB6A7D}" type="presParOf" srcId="{30C14726-3B30-408F-869B-670D7A2BB95E}" destId="{29CE58D9-37F2-4110-97D0-8596F5A82A18}" srcOrd="7" destOrd="0" presId="urn:microsoft.com/office/officeart/2005/8/layout/hierarchy6"/>
    <dgm:cxn modelId="{305696BD-9522-4ACF-9340-A6B3A921AEB8}" type="presParOf" srcId="{29CE58D9-37F2-4110-97D0-8596F5A82A18}" destId="{F32A6C58-1BD2-48E3-9007-8E706300A5AA}" srcOrd="0" destOrd="0" presId="urn:microsoft.com/office/officeart/2005/8/layout/hierarchy6"/>
    <dgm:cxn modelId="{1AE8DBC1-5DB4-4B8F-93AB-B1C5C69DFA77}" type="presParOf" srcId="{29CE58D9-37F2-4110-97D0-8596F5A82A18}" destId="{00604070-C364-48A2-AB6C-1805B39DA09E}" srcOrd="1" destOrd="0" presId="urn:microsoft.com/office/officeart/2005/8/layout/hierarchy6"/>
    <dgm:cxn modelId="{1F45C947-E014-4018-9826-F97A1640A550}" type="presParOf" srcId="{30C14726-3B30-408F-869B-670D7A2BB95E}" destId="{01269B41-3470-4BBE-9848-9C21CBFBD4A5}" srcOrd="8" destOrd="0" presId="urn:microsoft.com/office/officeart/2005/8/layout/hierarchy6"/>
    <dgm:cxn modelId="{29B3A5B9-10E7-4AD4-8677-6CEEBF7D44A1}" type="presParOf" srcId="{30C14726-3B30-408F-869B-670D7A2BB95E}" destId="{F0A60A97-67DA-457C-BB7B-D3BFD945EF18}" srcOrd="9" destOrd="0" presId="urn:microsoft.com/office/officeart/2005/8/layout/hierarchy6"/>
    <dgm:cxn modelId="{485082A2-DE72-4792-9952-0F8BD50ECCC5}" type="presParOf" srcId="{F0A60A97-67DA-457C-BB7B-D3BFD945EF18}" destId="{9E6840C9-6844-4784-A025-4A2205DF08AB}" srcOrd="0" destOrd="0" presId="urn:microsoft.com/office/officeart/2005/8/layout/hierarchy6"/>
    <dgm:cxn modelId="{EB78AE78-26A7-45DC-9E1B-8CB4CA3FEE9F}" type="presParOf" srcId="{F0A60A97-67DA-457C-BB7B-D3BFD945EF18}" destId="{FCB79EF9-52A3-4041-9100-F82774F3F51A}" srcOrd="1" destOrd="0" presId="urn:microsoft.com/office/officeart/2005/8/layout/hierarchy6"/>
    <dgm:cxn modelId="{08C9FCA0-A883-4853-A469-6ACCD989F14F}" type="presParOf" srcId="{3BBA68FC-1B43-430B-9036-EBD762A62D8D}" destId="{274962DF-035A-4E6D-A543-3F9B47BAAA9A}" srcOrd="2" destOrd="0" presId="urn:microsoft.com/office/officeart/2005/8/layout/hierarchy6"/>
    <dgm:cxn modelId="{8D4109D9-B4DF-4188-BEB5-03F7806D4422}" type="presParOf" srcId="{3BBA68FC-1B43-430B-9036-EBD762A62D8D}" destId="{D73E1345-08E2-480D-973B-5CD28FFCC412}" srcOrd="3" destOrd="0" presId="urn:microsoft.com/office/officeart/2005/8/layout/hierarchy6"/>
    <dgm:cxn modelId="{C8F02472-4F18-487F-AF41-7057FB85B2D3}" type="presParOf" srcId="{D73E1345-08E2-480D-973B-5CD28FFCC412}" destId="{6A699242-7078-43D9-AEA2-859316B39164}" srcOrd="0" destOrd="0" presId="urn:microsoft.com/office/officeart/2005/8/layout/hierarchy6"/>
    <dgm:cxn modelId="{BFFB493C-2CED-4F76-87A3-E31BE425A1FB}" type="presParOf" srcId="{D73E1345-08E2-480D-973B-5CD28FFCC412}" destId="{0216A711-F128-4606-81CA-ADCEE1F008C9}" srcOrd="1" destOrd="0" presId="urn:microsoft.com/office/officeart/2005/8/layout/hierarchy6"/>
    <dgm:cxn modelId="{C8EB921F-979F-4AB2-BD7C-B4BC05DC51E4}" type="presParOf" srcId="{3BBA68FC-1B43-430B-9036-EBD762A62D8D}" destId="{12FBF885-A392-4D20-8370-D71FF3042057}" srcOrd="4" destOrd="0" presId="urn:microsoft.com/office/officeart/2005/8/layout/hierarchy6"/>
    <dgm:cxn modelId="{E1797B3A-1D69-49D1-8EB7-A7D6D5163E6E}" type="presParOf" srcId="{3BBA68FC-1B43-430B-9036-EBD762A62D8D}" destId="{FB990FC7-1CBB-4115-90E4-983D77601E52}" srcOrd="5" destOrd="0" presId="urn:microsoft.com/office/officeart/2005/8/layout/hierarchy6"/>
    <dgm:cxn modelId="{55E2FD8F-860F-4DEA-8E33-889447287D12}" type="presParOf" srcId="{FB990FC7-1CBB-4115-90E4-983D77601E52}" destId="{B7583E05-063C-4BB7-AA3C-BC0E6CB11CD1}" srcOrd="0" destOrd="0" presId="urn:microsoft.com/office/officeart/2005/8/layout/hierarchy6"/>
    <dgm:cxn modelId="{199A8167-06B7-471B-AB91-52E230C0BAE0}" type="presParOf" srcId="{FB990FC7-1CBB-4115-90E4-983D77601E52}" destId="{5E34F860-8D06-4C90-B66A-16554A6006AA}" srcOrd="1" destOrd="0" presId="urn:microsoft.com/office/officeart/2005/8/layout/hierarchy6"/>
    <dgm:cxn modelId="{90B5C077-935D-43E1-A711-F4B56E29D51E}" type="presParOf" srcId="{5E34F860-8D06-4C90-B66A-16554A6006AA}" destId="{74EC4341-E4E0-442B-A210-632ACFDAC584}" srcOrd="0" destOrd="0" presId="urn:microsoft.com/office/officeart/2005/8/layout/hierarchy6"/>
    <dgm:cxn modelId="{CF244E03-4502-4814-BBEF-8D9B45914112}" type="presParOf" srcId="{5E34F860-8D06-4C90-B66A-16554A6006AA}" destId="{0AEAE520-C71C-443B-A294-75E1EEDCD208}" srcOrd="1" destOrd="0" presId="urn:microsoft.com/office/officeart/2005/8/layout/hierarchy6"/>
    <dgm:cxn modelId="{021B4833-088A-440E-85D7-11DE02D5D77D}" type="presParOf" srcId="{0AEAE520-C71C-443B-A294-75E1EEDCD208}" destId="{68D5F501-9927-4F65-8DF4-1D489E6EC51F}" srcOrd="0" destOrd="0" presId="urn:microsoft.com/office/officeart/2005/8/layout/hierarchy6"/>
    <dgm:cxn modelId="{5919F0E5-677F-45B4-91C1-1A2A388E7E05}" type="presParOf" srcId="{0AEAE520-C71C-443B-A294-75E1EEDCD208}" destId="{4363BA4C-7B57-498A-986F-48056C3A477D}" srcOrd="1" destOrd="0" presId="urn:microsoft.com/office/officeart/2005/8/layout/hierarchy6"/>
    <dgm:cxn modelId="{BCE6F9A3-F671-451B-B789-85C48235AE95}" type="presParOf" srcId="{3BBA68FC-1B43-430B-9036-EBD762A62D8D}" destId="{26FCA1F1-4953-412A-A7A2-E3D95EE61CA0}" srcOrd="6" destOrd="0" presId="urn:microsoft.com/office/officeart/2005/8/layout/hierarchy6"/>
    <dgm:cxn modelId="{20F2813D-537A-40F3-B024-E500D9023615}" type="presParOf" srcId="{3BBA68FC-1B43-430B-9036-EBD762A62D8D}" destId="{B7B515D1-AA51-4191-9E39-8EB20C7FADCC}" srcOrd="7" destOrd="0" presId="urn:microsoft.com/office/officeart/2005/8/layout/hierarchy6"/>
    <dgm:cxn modelId="{0CEDE17A-F148-4425-A935-31A8B3F5D2BE}" type="presParOf" srcId="{B7B515D1-AA51-4191-9E39-8EB20C7FADCC}" destId="{0421DF8E-B1DF-49B3-B5C5-E5F79BEF3710}" srcOrd="0" destOrd="0" presId="urn:microsoft.com/office/officeart/2005/8/layout/hierarchy6"/>
    <dgm:cxn modelId="{61831569-694D-47DE-BE74-639F676C085F}" type="presParOf" srcId="{B7B515D1-AA51-4191-9E39-8EB20C7FADCC}" destId="{78D2D63C-A406-414F-9009-E6352E1A2C7B}" srcOrd="1" destOrd="0" presId="urn:microsoft.com/office/officeart/2005/8/layout/hierarchy6"/>
    <dgm:cxn modelId="{3CF5DAAA-4624-4144-A158-722675CE0D92}" type="presParOf" srcId="{78D2D63C-A406-414F-9009-E6352E1A2C7B}" destId="{9D3A49EC-A118-4D5D-8903-88F4133175F6}" srcOrd="0" destOrd="0" presId="urn:microsoft.com/office/officeart/2005/8/layout/hierarchy6"/>
    <dgm:cxn modelId="{4A7A13B0-4FFD-44CC-8790-B891FAA81359}" type="presParOf" srcId="{78D2D63C-A406-414F-9009-E6352E1A2C7B}" destId="{45109E74-2195-4C1A-AF66-8DB4EE01DEE5}" srcOrd="1" destOrd="0" presId="urn:microsoft.com/office/officeart/2005/8/layout/hierarchy6"/>
    <dgm:cxn modelId="{99213013-596F-45F2-83E6-7D134C4A0608}" type="presParOf" srcId="{45109E74-2195-4C1A-AF66-8DB4EE01DEE5}" destId="{945CAAFC-3311-46E5-B531-244AC352E5E4}" srcOrd="0" destOrd="0" presId="urn:microsoft.com/office/officeart/2005/8/layout/hierarchy6"/>
    <dgm:cxn modelId="{6B937DF1-C4C5-486E-8B8C-A47812E441BD}" type="presParOf" srcId="{45109E74-2195-4C1A-AF66-8DB4EE01DEE5}" destId="{EE56CAD0-EC5D-4A97-9E47-EDB9C553AB1E}" srcOrd="1" destOrd="0" presId="urn:microsoft.com/office/officeart/2005/8/layout/hierarchy6"/>
    <dgm:cxn modelId="{E48ED9A4-199B-4EEB-AC0B-4E420788224B}" type="presParOf" srcId="{78D2D63C-A406-414F-9009-E6352E1A2C7B}" destId="{03548D79-D861-4718-93F2-31D0C281D271}" srcOrd="2" destOrd="0" presId="urn:microsoft.com/office/officeart/2005/8/layout/hierarchy6"/>
    <dgm:cxn modelId="{E5E0A506-CC7E-4426-BC24-3EBAF688A364}" type="presParOf" srcId="{78D2D63C-A406-414F-9009-E6352E1A2C7B}" destId="{8A3DC78A-5323-45CE-A7EA-4487A118D715}" srcOrd="3" destOrd="0" presId="urn:microsoft.com/office/officeart/2005/8/layout/hierarchy6"/>
    <dgm:cxn modelId="{CC69C083-A1B8-478C-917B-E93FB56EF0A5}" type="presParOf" srcId="{8A3DC78A-5323-45CE-A7EA-4487A118D715}" destId="{C082BAE6-2523-4259-BFF5-F5509A959CA8}" srcOrd="0" destOrd="0" presId="urn:microsoft.com/office/officeart/2005/8/layout/hierarchy6"/>
    <dgm:cxn modelId="{55713866-116A-4537-B1D4-75C99F16B09F}" type="presParOf" srcId="{8A3DC78A-5323-45CE-A7EA-4487A118D715}" destId="{B430C1F6-4FCC-45A1-A4D8-354FB1DE874F}" srcOrd="1" destOrd="0" presId="urn:microsoft.com/office/officeart/2005/8/layout/hierarchy6"/>
    <dgm:cxn modelId="{842E9438-B9E9-4D05-8E24-4C38023B5FEF}" type="presParOf" srcId="{91E7247F-F84F-41F4-9964-B91182D11D21}" destId="{5964D255-0D6F-4066-A530-5CAE98B0784C}" srcOrd="1" destOrd="0" presId="urn:microsoft.com/office/officeart/2005/8/layout/hierarchy6"/>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5DCA56-3812-4DA1-A712-00032E8B5EDC}"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tr-TR"/>
        </a:p>
      </dgm:t>
    </dgm:pt>
    <dgm:pt modelId="{B1D855DE-E312-4C4F-BCA7-CC0189F5A8D6}">
      <dgm:prSet phldrT="[Metin]"/>
      <dgm:spPr/>
      <dgm:t>
        <a:bodyPr/>
        <a:lstStyle/>
        <a:p>
          <a:r>
            <a:rPr lang="tr-TR" dirty="0"/>
            <a:t>2026</a:t>
          </a:r>
        </a:p>
      </dgm:t>
    </dgm:pt>
    <dgm:pt modelId="{F2D96FD0-FCAF-43CA-BE20-1CEF0B1CAF19}" type="parTrans" cxnId="{1FBE8525-FF22-4C23-98AF-4231F29A2777}">
      <dgm:prSet/>
      <dgm:spPr/>
      <dgm:t>
        <a:bodyPr/>
        <a:lstStyle/>
        <a:p>
          <a:endParaRPr lang="tr-TR"/>
        </a:p>
      </dgm:t>
    </dgm:pt>
    <dgm:pt modelId="{77AE04E0-745C-4834-8F36-56B407AB6FD3}" type="sibTrans" cxnId="{1FBE8525-FF22-4C23-98AF-4231F29A2777}">
      <dgm:prSet/>
      <dgm:spPr/>
      <dgm:t>
        <a:bodyPr/>
        <a:lstStyle/>
        <a:p>
          <a:endParaRPr lang="tr-TR"/>
        </a:p>
      </dgm:t>
    </dgm:pt>
    <dgm:pt modelId="{71FEE97A-E189-4511-9AE3-A47ACB8E6D68}">
      <dgm:prSet phldrT="[Metin]"/>
      <dgm:spPr/>
      <dgm:t>
        <a:bodyPr/>
        <a:lstStyle/>
        <a:p>
          <a:r>
            <a:rPr lang="tr-TR" dirty="0"/>
            <a:t>2027</a:t>
          </a:r>
        </a:p>
      </dgm:t>
    </dgm:pt>
    <dgm:pt modelId="{DE62A4A2-EAEF-49A9-8DBE-263C5E80973B}" type="parTrans" cxnId="{CEDADCBC-4176-4417-9264-DBF1DDCE9718}">
      <dgm:prSet/>
      <dgm:spPr/>
      <dgm:t>
        <a:bodyPr/>
        <a:lstStyle/>
        <a:p>
          <a:endParaRPr lang="tr-TR"/>
        </a:p>
      </dgm:t>
    </dgm:pt>
    <dgm:pt modelId="{F176FD6C-CE1D-42AC-9383-94787CD560D6}" type="sibTrans" cxnId="{CEDADCBC-4176-4417-9264-DBF1DDCE9718}">
      <dgm:prSet/>
      <dgm:spPr/>
      <dgm:t>
        <a:bodyPr/>
        <a:lstStyle/>
        <a:p>
          <a:endParaRPr lang="tr-TR"/>
        </a:p>
      </dgm:t>
    </dgm:pt>
    <dgm:pt modelId="{D3E15F64-864F-4E70-A6F6-56C7BA34A6B9}">
      <dgm:prSet phldrT="[Metin]"/>
      <dgm:spPr/>
      <dgm:t>
        <a:bodyPr/>
        <a:lstStyle/>
        <a:p>
          <a:r>
            <a:rPr lang="tr-TR" dirty="0"/>
            <a:t>2028</a:t>
          </a:r>
        </a:p>
      </dgm:t>
    </dgm:pt>
    <dgm:pt modelId="{EB9274E3-DA9B-46E2-992A-798208965418}" type="parTrans" cxnId="{E89FAE96-5F4B-4A3C-9462-80A90FA85146}">
      <dgm:prSet/>
      <dgm:spPr/>
      <dgm:t>
        <a:bodyPr/>
        <a:lstStyle/>
        <a:p>
          <a:endParaRPr lang="tr-TR"/>
        </a:p>
      </dgm:t>
    </dgm:pt>
    <dgm:pt modelId="{21FB498C-ABB3-4650-9010-F87D3793855D}" type="sibTrans" cxnId="{E89FAE96-5F4B-4A3C-9462-80A90FA85146}">
      <dgm:prSet/>
      <dgm:spPr/>
      <dgm:t>
        <a:bodyPr/>
        <a:lstStyle/>
        <a:p>
          <a:endParaRPr lang="tr-TR"/>
        </a:p>
      </dgm:t>
    </dgm:pt>
    <dgm:pt modelId="{4FC76EE3-95DA-4FAB-9D40-9110F156F84F}">
      <dgm:prSet phldrT="[Metin]"/>
      <dgm:spPr/>
      <dgm:t>
        <a:bodyPr/>
        <a:lstStyle/>
        <a:p>
          <a:r>
            <a:rPr lang="tr-TR" dirty="0"/>
            <a:t>2029</a:t>
          </a:r>
        </a:p>
      </dgm:t>
    </dgm:pt>
    <dgm:pt modelId="{A2B38BF2-B0B1-44CA-85C8-0957F0C4C9C3}" type="parTrans" cxnId="{34170CFE-330F-436A-9E11-76E757698453}">
      <dgm:prSet/>
      <dgm:spPr/>
      <dgm:t>
        <a:bodyPr/>
        <a:lstStyle/>
        <a:p>
          <a:endParaRPr lang="tr-TR"/>
        </a:p>
      </dgm:t>
    </dgm:pt>
    <dgm:pt modelId="{26972489-65A6-4E52-ADAC-FF92A50FE84C}" type="sibTrans" cxnId="{34170CFE-330F-436A-9E11-76E757698453}">
      <dgm:prSet/>
      <dgm:spPr/>
      <dgm:t>
        <a:bodyPr/>
        <a:lstStyle/>
        <a:p>
          <a:endParaRPr lang="tr-TR"/>
        </a:p>
      </dgm:t>
    </dgm:pt>
    <dgm:pt modelId="{18804D21-5E7A-4E15-9282-C0C5C3DE8279}">
      <dgm:prSet phldrT="[Metin]"/>
      <dgm:spPr/>
      <dgm:t>
        <a:bodyPr/>
        <a:lstStyle/>
        <a:p>
          <a:r>
            <a:rPr lang="tr-TR" dirty="0"/>
            <a:t>2030</a:t>
          </a:r>
        </a:p>
      </dgm:t>
    </dgm:pt>
    <dgm:pt modelId="{0F8E84EE-84C0-490F-B236-FECCF8F11663}" type="parTrans" cxnId="{AE4B4257-8EC0-4D92-A968-D7620BDA88E0}">
      <dgm:prSet/>
      <dgm:spPr/>
      <dgm:t>
        <a:bodyPr/>
        <a:lstStyle/>
        <a:p>
          <a:endParaRPr lang="tr-TR"/>
        </a:p>
      </dgm:t>
    </dgm:pt>
    <dgm:pt modelId="{1E4D703D-0801-4ACC-A358-A18B373411E9}" type="sibTrans" cxnId="{AE4B4257-8EC0-4D92-A968-D7620BDA88E0}">
      <dgm:prSet/>
      <dgm:spPr/>
      <dgm:t>
        <a:bodyPr/>
        <a:lstStyle/>
        <a:p>
          <a:endParaRPr lang="tr-TR"/>
        </a:p>
      </dgm:t>
    </dgm:pt>
    <dgm:pt modelId="{F342598F-116C-4F55-9B12-A05F81D48E7D}">
      <dgm:prSet phldrT="[Metin]"/>
      <dgm:spPr/>
      <dgm:t>
        <a:bodyPr/>
        <a:lstStyle/>
        <a:p>
          <a:r>
            <a:rPr lang="tr-TR" dirty="0"/>
            <a:t>2031</a:t>
          </a:r>
        </a:p>
      </dgm:t>
    </dgm:pt>
    <dgm:pt modelId="{BF01CDE1-DFD4-4830-BB90-EB2F889718DF}" type="parTrans" cxnId="{2FC04D09-B40A-4FE3-ADBD-5B90970A0D68}">
      <dgm:prSet/>
      <dgm:spPr/>
      <dgm:t>
        <a:bodyPr/>
        <a:lstStyle/>
        <a:p>
          <a:endParaRPr lang="tr-TR"/>
        </a:p>
      </dgm:t>
    </dgm:pt>
    <dgm:pt modelId="{AB8D3869-2094-4303-A440-F063423F9B33}" type="sibTrans" cxnId="{2FC04D09-B40A-4FE3-ADBD-5B90970A0D68}">
      <dgm:prSet/>
      <dgm:spPr/>
      <dgm:t>
        <a:bodyPr/>
        <a:lstStyle/>
        <a:p>
          <a:endParaRPr lang="tr-TR"/>
        </a:p>
      </dgm:t>
    </dgm:pt>
    <dgm:pt modelId="{53EFA8BE-FCF6-4265-9370-3D52CFB973CD}">
      <dgm:prSet phldrT="[Metin]"/>
      <dgm:spPr/>
      <dgm:t>
        <a:bodyPr/>
        <a:lstStyle/>
        <a:p>
          <a:r>
            <a:rPr lang="tr-TR" dirty="0"/>
            <a:t>2032</a:t>
          </a:r>
        </a:p>
      </dgm:t>
    </dgm:pt>
    <dgm:pt modelId="{443EC8E8-ACBA-457A-8B39-251C7AE0F028}" type="parTrans" cxnId="{371F57C1-818C-4FEC-BD51-239B586FBE5B}">
      <dgm:prSet/>
      <dgm:spPr/>
      <dgm:t>
        <a:bodyPr/>
        <a:lstStyle/>
        <a:p>
          <a:endParaRPr lang="tr-TR"/>
        </a:p>
      </dgm:t>
    </dgm:pt>
    <dgm:pt modelId="{9D3A25C9-9ED9-4650-B035-BBD8DEA5C15F}" type="sibTrans" cxnId="{371F57C1-818C-4FEC-BD51-239B586FBE5B}">
      <dgm:prSet/>
      <dgm:spPr/>
      <dgm:t>
        <a:bodyPr/>
        <a:lstStyle/>
        <a:p>
          <a:endParaRPr lang="tr-TR"/>
        </a:p>
      </dgm:t>
    </dgm:pt>
    <dgm:pt modelId="{64B5FDB4-D5C7-4089-81E2-E5F004159C2D}">
      <dgm:prSet phldrT="[Metin]"/>
      <dgm:spPr/>
      <dgm:t>
        <a:bodyPr/>
        <a:lstStyle/>
        <a:p>
          <a:r>
            <a:rPr lang="tr-TR" dirty="0"/>
            <a:t>2033</a:t>
          </a:r>
        </a:p>
      </dgm:t>
    </dgm:pt>
    <dgm:pt modelId="{8C8ABD49-C175-4B35-AB4A-9FA71575EC94}" type="parTrans" cxnId="{5345F79A-196F-4F5F-95B2-946A4F5197B1}">
      <dgm:prSet/>
      <dgm:spPr/>
      <dgm:t>
        <a:bodyPr/>
        <a:lstStyle/>
        <a:p>
          <a:endParaRPr lang="tr-TR"/>
        </a:p>
      </dgm:t>
    </dgm:pt>
    <dgm:pt modelId="{75A9BA65-E1E4-4D68-9CA9-2A3F3A22A768}" type="sibTrans" cxnId="{5345F79A-196F-4F5F-95B2-946A4F5197B1}">
      <dgm:prSet/>
      <dgm:spPr/>
      <dgm:t>
        <a:bodyPr/>
        <a:lstStyle/>
        <a:p>
          <a:endParaRPr lang="tr-TR"/>
        </a:p>
      </dgm:t>
    </dgm:pt>
    <dgm:pt modelId="{FC978435-3048-4B05-81DF-98A795A75C04}">
      <dgm:prSet phldrT="[Metin]"/>
      <dgm:spPr/>
      <dgm:t>
        <a:bodyPr/>
        <a:lstStyle/>
        <a:p>
          <a:r>
            <a:rPr lang="tr-TR" dirty="0"/>
            <a:t>2034</a:t>
          </a:r>
        </a:p>
      </dgm:t>
    </dgm:pt>
    <dgm:pt modelId="{BE5E31D0-D975-4EB4-9260-214C0922B05F}" type="parTrans" cxnId="{429585F9-3504-4DC3-83D3-0DA8F73C9F30}">
      <dgm:prSet/>
      <dgm:spPr/>
      <dgm:t>
        <a:bodyPr/>
        <a:lstStyle/>
        <a:p>
          <a:endParaRPr lang="tr-TR"/>
        </a:p>
      </dgm:t>
    </dgm:pt>
    <dgm:pt modelId="{EF566599-651E-4C7D-AEF7-F041A95C8C74}" type="sibTrans" cxnId="{429585F9-3504-4DC3-83D3-0DA8F73C9F30}">
      <dgm:prSet/>
      <dgm:spPr/>
      <dgm:t>
        <a:bodyPr/>
        <a:lstStyle/>
        <a:p>
          <a:endParaRPr lang="tr-TR"/>
        </a:p>
      </dgm:t>
    </dgm:pt>
    <dgm:pt modelId="{86EB37A6-DB4B-4F4F-9381-BA63817E3B88}">
      <dgm:prSet phldrT="[Metin]"/>
      <dgm:spPr/>
      <dgm:t>
        <a:bodyPr/>
        <a:lstStyle/>
        <a:p>
          <a:r>
            <a:rPr lang="tr-TR" dirty="0"/>
            <a:t>%2,5</a:t>
          </a:r>
        </a:p>
      </dgm:t>
    </dgm:pt>
    <dgm:pt modelId="{257FD7D4-4748-444D-807C-EC24F8ADD864}" type="parTrans" cxnId="{22BC0C9E-B325-4CFA-BA76-BF560A640C8C}">
      <dgm:prSet/>
      <dgm:spPr/>
      <dgm:t>
        <a:bodyPr/>
        <a:lstStyle/>
        <a:p>
          <a:endParaRPr lang="tr-TR"/>
        </a:p>
      </dgm:t>
    </dgm:pt>
    <dgm:pt modelId="{79B37A3C-5D2B-4C2E-9335-31B3540F3833}" type="sibTrans" cxnId="{22BC0C9E-B325-4CFA-BA76-BF560A640C8C}">
      <dgm:prSet/>
      <dgm:spPr/>
      <dgm:t>
        <a:bodyPr/>
        <a:lstStyle/>
        <a:p>
          <a:endParaRPr lang="tr-TR"/>
        </a:p>
      </dgm:t>
    </dgm:pt>
    <dgm:pt modelId="{085CBAFE-A3A9-48F9-94F5-892CBAC6987F}">
      <dgm:prSet phldrT="[Metin]"/>
      <dgm:spPr/>
      <dgm:t>
        <a:bodyPr/>
        <a:lstStyle/>
        <a:p>
          <a:r>
            <a:rPr lang="tr-TR" dirty="0"/>
            <a:t>%5</a:t>
          </a:r>
        </a:p>
      </dgm:t>
    </dgm:pt>
    <dgm:pt modelId="{EC8094B4-6D0B-4B43-8485-70A4309CA08C}" type="parTrans" cxnId="{0CB70C86-0953-40F7-9CAA-D61CD46534A0}">
      <dgm:prSet/>
      <dgm:spPr/>
      <dgm:t>
        <a:bodyPr/>
        <a:lstStyle/>
        <a:p>
          <a:endParaRPr lang="tr-TR"/>
        </a:p>
      </dgm:t>
    </dgm:pt>
    <dgm:pt modelId="{A16BCFA9-300D-41D7-BC81-9D8F4607EF54}" type="sibTrans" cxnId="{0CB70C86-0953-40F7-9CAA-D61CD46534A0}">
      <dgm:prSet/>
      <dgm:spPr/>
      <dgm:t>
        <a:bodyPr/>
        <a:lstStyle/>
        <a:p>
          <a:endParaRPr lang="tr-TR"/>
        </a:p>
      </dgm:t>
    </dgm:pt>
    <dgm:pt modelId="{28712A87-E99C-4A57-8724-7DA42964D70B}">
      <dgm:prSet phldrT="[Metin]"/>
      <dgm:spPr/>
      <dgm:t>
        <a:bodyPr/>
        <a:lstStyle/>
        <a:p>
          <a:r>
            <a:rPr lang="tr-TR" dirty="0"/>
            <a:t>%10</a:t>
          </a:r>
        </a:p>
      </dgm:t>
    </dgm:pt>
    <dgm:pt modelId="{BD13125E-0108-4081-B942-66AF90207632}" type="parTrans" cxnId="{ED0E058D-C04A-4004-BBFF-9B132F1B6D75}">
      <dgm:prSet/>
      <dgm:spPr/>
      <dgm:t>
        <a:bodyPr/>
        <a:lstStyle/>
        <a:p>
          <a:endParaRPr lang="tr-TR"/>
        </a:p>
      </dgm:t>
    </dgm:pt>
    <dgm:pt modelId="{61AABA8F-958C-43E1-B5B0-EAE8F6021A8C}" type="sibTrans" cxnId="{ED0E058D-C04A-4004-BBFF-9B132F1B6D75}">
      <dgm:prSet/>
      <dgm:spPr/>
      <dgm:t>
        <a:bodyPr/>
        <a:lstStyle/>
        <a:p>
          <a:endParaRPr lang="tr-TR"/>
        </a:p>
      </dgm:t>
    </dgm:pt>
    <dgm:pt modelId="{7C963707-6C51-4AF7-8AB5-3B83222C455D}">
      <dgm:prSet phldrT="[Metin]"/>
      <dgm:spPr/>
      <dgm:t>
        <a:bodyPr/>
        <a:lstStyle/>
        <a:p>
          <a:r>
            <a:rPr lang="tr-TR" dirty="0"/>
            <a:t>%22,5</a:t>
          </a:r>
        </a:p>
      </dgm:t>
    </dgm:pt>
    <dgm:pt modelId="{1ADA5D85-DC61-4AE0-984A-364908FB47F4}" type="parTrans" cxnId="{D870B97D-0B71-4E3C-9A56-AD687B6145CC}">
      <dgm:prSet/>
      <dgm:spPr/>
      <dgm:t>
        <a:bodyPr/>
        <a:lstStyle/>
        <a:p>
          <a:endParaRPr lang="tr-TR"/>
        </a:p>
      </dgm:t>
    </dgm:pt>
    <dgm:pt modelId="{2763BD59-47D5-444C-B213-EC3087B098D1}" type="sibTrans" cxnId="{D870B97D-0B71-4E3C-9A56-AD687B6145CC}">
      <dgm:prSet/>
      <dgm:spPr/>
      <dgm:t>
        <a:bodyPr/>
        <a:lstStyle/>
        <a:p>
          <a:endParaRPr lang="tr-TR"/>
        </a:p>
      </dgm:t>
    </dgm:pt>
    <dgm:pt modelId="{D378B1B5-CE52-4523-A0E8-980CBECD88B3}">
      <dgm:prSet phldrT="[Metin]"/>
      <dgm:spPr/>
      <dgm:t>
        <a:bodyPr/>
        <a:lstStyle/>
        <a:p>
          <a:r>
            <a:rPr lang="tr-TR" dirty="0"/>
            <a:t>%48,5</a:t>
          </a:r>
        </a:p>
      </dgm:t>
    </dgm:pt>
    <dgm:pt modelId="{2DCCC488-B836-454F-942D-A49FEE693E44}" type="parTrans" cxnId="{4FF048C4-98D9-463E-B0B2-CC51BEB87A02}">
      <dgm:prSet/>
      <dgm:spPr/>
      <dgm:t>
        <a:bodyPr/>
        <a:lstStyle/>
        <a:p>
          <a:endParaRPr lang="tr-TR"/>
        </a:p>
      </dgm:t>
    </dgm:pt>
    <dgm:pt modelId="{00D7BF3E-24A9-45B7-B00E-3ED36AA37DF7}" type="sibTrans" cxnId="{4FF048C4-98D9-463E-B0B2-CC51BEB87A02}">
      <dgm:prSet/>
      <dgm:spPr/>
      <dgm:t>
        <a:bodyPr/>
        <a:lstStyle/>
        <a:p>
          <a:endParaRPr lang="tr-TR"/>
        </a:p>
      </dgm:t>
    </dgm:pt>
    <dgm:pt modelId="{ED294737-4FE0-4736-8E8B-A2EEA7CE7A9C}">
      <dgm:prSet phldrT="[Metin]"/>
      <dgm:spPr/>
      <dgm:t>
        <a:bodyPr/>
        <a:lstStyle/>
        <a:p>
          <a:r>
            <a:rPr lang="tr-TR" dirty="0"/>
            <a:t>%61</a:t>
          </a:r>
        </a:p>
      </dgm:t>
    </dgm:pt>
    <dgm:pt modelId="{31EE79E6-E769-4043-9C55-F472CF7270F9}" type="parTrans" cxnId="{5BCFC6C5-F9E5-4219-881F-C87A5B1F5C99}">
      <dgm:prSet/>
      <dgm:spPr/>
      <dgm:t>
        <a:bodyPr/>
        <a:lstStyle/>
        <a:p>
          <a:endParaRPr lang="tr-TR"/>
        </a:p>
      </dgm:t>
    </dgm:pt>
    <dgm:pt modelId="{B955621D-1A4B-4D22-944F-4C5850FA4008}" type="sibTrans" cxnId="{5BCFC6C5-F9E5-4219-881F-C87A5B1F5C99}">
      <dgm:prSet/>
      <dgm:spPr/>
      <dgm:t>
        <a:bodyPr/>
        <a:lstStyle/>
        <a:p>
          <a:endParaRPr lang="tr-TR"/>
        </a:p>
      </dgm:t>
    </dgm:pt>
    <dgm:pt modelId="{2998C0B2-B8E9-4774-82F7-79A710905DAA}">
      <dgm:prSet phldrT="[Metin]"/>
      <dgm:spPr/>
      <dgm:t>
        <a:bodyPr/>
        <a:lstStyle/>
        <a:p>
          <a:r>
            <a:rPr lang="tr-TR" dirty="0"/>
            <a:t>%73,5</a:t>
          </a:r>
        </a:p>
      </dgm:t>
    </dgm:pt>
    <dgm:pt modelId="{E5B429C0-4F0A-4120-8118-290FC0BDCEE4}" type="parTrans" cxnId="{CBA9F0CF-DBC7-4C5A-80C9-7AE9048BD507}">
      <dgm:prSet/>
      <dgm:spPr/>
      <dgm:t>
        <a:bodyPr/>
        <a:lstStyle/>
        <a:p>
          <a:endParaRPr lang="tr-TR"/>
        </a:p>
      </dgm:t>
    </dgm:pt>
    <dgm:pt modelId="{D9293798-A8C2-4F1C-9D79-1A48A7C86A4E}" type="sibTrans" cxnId="{CBA9F0CF-DBC7-4C5A-80C9-7AE9048BD507}">
      <dgm:prSet/>
      <dgm:spPr/>
      <dgm:t>
        <a:bodyPr/>
        <a:lstStyle/>
        <a:p>
          <a:endParaRPr lang="tr-TR"/>
        </a:p>
      </dgm:t>
    </dgm:pt>
    <dgm:pt modelId="{E802C6BE-4C74-4AC9-B9CC-FAE68433FE81}">
      <dgm:prSet phldrT="[Metin]"/>
      <dgm:spPr/>
      <dgm:t>
        <a:bodyPr/>
        <a:lstStyle/>
        <a:p>
          <a:r>
            <a:rPr lang="tr-TR" dirty="0"/>
            <a:t>%86</a:t>
          </a:r>
        </a:p>
      </dgm:t>
    </dgm:pt>
    <dgm:pt modelId="{F02003AB-2B87-49FB-A6FA-6D2E6044D573}" type="parTrans" cxnId="{D529A47E-7A77-4885-95D8-4E730DC8F79D}">
      <dgm:prSet/>
      <dgm:spPr/>
      <dgm:t>
        <a:bodyPr/>
        <a:lstStyle/>
        <a:p>
          <a:endParaRPr lang="tr-TR"/>
        </a:p>
      </dgm:t>
    </dgm:pt>
    <dgm:pt modelId="{432F3503-570E-402B-B347-D5A3964FA6E7}" type="sibTrans" cxnId="{D529A47E-7A77-4885-95D8-4E730DC8F79D}">
      <dgm:prSet/>
      <dgm:spPr/>
      <dgm:t>
        <a:bodyPr/>
        <a:lstStyle/>
        <a:p>
          <a:endParaRPr lang="tr-TR"/>
        </a:p>
      </dgm:t>
    </dgm:pt>
    <dgm:pt modelId="{19B86E83-CC63-465D-AD11-41150751E1A4}">
      <dgm:prSet phldrT="[Metin]"/>
      <dgm:spPr/>
      <dgm:t>
        <a:bodyPr/>
        <a:lstStyle/>
        <a:p>
          <a:r>
            <a:rPr lang="tr-TR" dirty="0"/>
            <a:t>%100</a:t>
          </a:r>
        </a:p>
      </dgm:t>
    </dgm:pt>
    <dgm:pt modelId="{1222B988-979D-481C-A07A-A39CF08DF905}" type="parTrans" cxnId="{A67BFED0-CE86-4D9E-A16D-71F0210CE03F}">
      <dgm:prSet/>
      <dgm:spPr/>
      <dgm:t>
        <a:bodyPr/>
        <a:lstStyle/>
        <a:p>
          <a:endParaRPr lang="tr-TR"/>
        </a:p>
      </dgm:t>
    </dgm:pt>
    <dgm:pt modelId="{A16489E5-E634-4873-84C3-A38E40E68886}" type="sibTrans" cxnId="{A67BFED0-CE86-4D9E-A16D-71F0210CE03F}">
      <dgm:prSet/>
      <dgm:spPr/>
      <dgm:t>
        <a:bodyPr/>
        <a:lstStyle/>
        <a:p>
          <a:endParaRPr lang="tr-TR"/>
        </a:p>
      </dgm:t>
    </dgm:pt>
    <dgm:pt modelId="{807F73C5-436B-4D81-8C24-0D2CA9C785B5}" type="pres">
      <dgm:prSet presAssocID="{C05DCA56-3812-4DA1-A712-00032E8B5EDC}" presName="Name0" presStyleCnt="0">
        <dgm:presLayoutVars>
          <dgm:dir/>
          <dgm:resizeHandles val="exact"/>
        </dgm:presLayoutVars>
      </dgm:prSet>
      <dgm:spPr/>
    </dgm:pt>
    <dgm:pt modelId="{A842AA72-C144-478D-93D4-653EF7E2EBD8}" type="pres">
      <dgm:prSet presAssocID="{B1D855DE-E312-4C4F-BCA7-CC0189F5A8D6}" presName="node" presStyleLbl="node1" presStyleIdx="0" presStyleCnt="9">
        <dgm:presLayoutVars>
          <dgm:bulletEnabled val="1"/>
        </dgm:presLayoutVars>
      </dgm:prSet>
      <dgm:spPr/>
    </dgm:pt>
    <dgm:pt modelId="{D3F9A3AC-A07E-4B25-9D04-FF8DF0582D7B}" type="pres">
      <dgm:prSet presAssocID="{77AE04E0-745C-4834-8F36-56B407AB6FD3}" presName="sibTrans" presStyleLbl="sibTrans2D1" presStyleIdx="0" presStyleCnt="8"/>
      <dgm:spPr/>
    </dgm:pt>
    <dgm:pt modelId="{70C8DCB2-2248-4985-B4C3-CF399FA7B11D}" type="pres">
      <dgm:prSet presAssocID="{77AE04E0-745C-4834-8F36-56B407AB6FD3}" presName="connectorText" presStyleLbl="sibTrans2D1" presStyleIdx="0" presStyleCnt="8"/>
      <dgm:spPr/>
    </dgm:pt>
    <dgm:pt modelId="{9A56F044-58A7-4CF6-B783-39BC2BECCA9C}" type="pres">
      <dgm:prSet presAssocID="{71FEE97A-E189-4511-9AE3-A47ACB8E6D68}" presName="node" presStyleLbl="node1" presStyleIdx="1" presStyleCnt="9">
        <dgm:presLayoutVars>
          <dgm:bulletEnabled val="1"/>
        </dgm:presLayoutVars>
      </dgm:prSet>
      <dgm:spPr/>
    </dgm:pt>
    <dgm:pt modelId="{85751F3B-202B-477F-B0EB-C190A7D99D18}" type="pres">
      <dgm:prSet presAssocID="{F176FD6C-CE1D-42AC-9383-94787CD560D6}" presName="sibTrans" presStyleLbl="sibTrans2D1" presStyleIdx="1" presStyleCnt="8"/>
      <dgm:spPr/>
    </dgm:pt>
    <dgm:pt modelId="{FF30BBDE-291E-49B5-99A8-84ECC003FEF3}" type="pres">
      <dgm:prSet presAssocID="{F176FD6C-CE1D-42AC-9383-94787CD560D6}" presName="connectorText" presStyleLbl="sibTrans2D1" presStyleIdx="1" presStyleCnt="8"/>
      <dgm:spPr/>
    </dgm:pt>
    <dgm:pt modelId="{26EC5F02-3523-4072-930D-F8AA570A131B}" type="pres">
      <dgm:prSet presAssocID="{D3E15F64-864F-4E70-A6F6-56C7BA34A6B9}" presName="node" presStyleLbl="node1" presStyleIdx="2" presStyleCnt="9">
        <dgm:presLayoutVars>
          <dgm:bulletEnabled val="1"/>
        </dgm:presLayoutVars>
      </dgm:prSet>
      <dgm:spPr/>
    </dgm:pt>
    <dgm:pt modelId="{7F2DE6F3-DCD9-4A7E-B2DB-C2E7520195B9}" type="pres">
      <dgm:prSet presAssocID="{21FB498C-ABB3-4650-9010-F87D3793855D}" presName="sibTrans" presStyleLbl="sibTrans2D1" presStyleIdx="2" presStyleCnt="8"/>
      <dgm:spPr/>
    </dgm:pt>
    <dgm:pt modelId="{06E3D5AD-EDEF-4125-90D8-B814C8355C0F}" type="pres">
      <dgm:prSet presAssocID="{21FB498C-ABB3-4650-9010-F87D3793855D}" presName="connectorText" presStyleLbl="sibTrans2D1" presStyleIdx="2" presStyleCnt="8"/>
      <dgm:spPr/>
    </dgm:pt>
    <dgm:pt modelId="{8611CA6E-BCA6-4C80-A4A5-1BD2103280E8}" type="pres">
      <dgm:prSet presAssocID="{4FC76EE3-95DA-4FAB-9D40-9110F156F84F}" presName="node" presStyleLbl="node1" presStyleIdx="3" presStyleCnt="9">
        <dgm:presLayoutVars>
          <dgm:bulletEnabled val="1"/>
        </dgm:presLayoutVars>
      </dgm:prSet>
      <dgm:spPr/>
    </dgm:pt>
    <dgm:pt modelId="{C5555003-1AFE-4720-88F4-A5AFE8630925}" type="pres">
      <dgm:prSet presAssocID="{26972489-65A6-4E52-ADAC-FF92A50FE84C}" presName="sibTrans" presStyleLbl="sibTrans2D1" presStyleIdx="3" presStyleCnt="8"/>
      <dgm:spPr/>
    </dgm:pt>
    <dgm:pt modelId="{49F070A1-9973-4D1B-A665-D86C2E193965}" type="pres">
      <dgm:prSet presAssocID="{26972489-65A6-4E52-ADAC-FF92A50FE84C}" presName="connectorText" presStyleLbl="sibTrans2D1" presStyleIdx="3" presStyleCnt="8"/>
      <dgm:spPr/>
    </dgm:pt>
    <dgm:pt modelId="{2846B55D-FA30-433E-A30C-CA7A3A1AE4ED}" type="pres">
      <dgm:prSet presAssocID="{18804D21-5E7A-4E15-9282-C0C5C3DE8279}" presName="node" presStyleLbl="node1" presStyleIdx="4" presStyleCnt="9">
        <dgm:presLayoutVars>
          <dgm:bulletEnabled val="1"/>
        </dgm:presLayoutVars>
      </dgm:prSet>
      <dgm:spPr/>
    </dgm:pt>
    <dgm:pt modelId="{9EEE0BE7-961A-444B-8FF5-91FA9CF5F0F1}" type="pres">
      <dgm:prSet presAssocID="{1E4D703D-0801-4ACC-A358-A18B373411E9}" presName="sibTrans" presStyleLbl="sibTrans2D1" presStyleIdx="4" presStyleCnt="8"/>
      <dgm:spPr/>
    </dgm:pt>
    <dgm:pt modelId="{AACB6C90-4D9C-44DC-9011-F597F4A2BE9E}" type="pres">
      <dgm:prSet presAssocID="{1E4D703D-0801-4ACC-A358-A18B373411E9}" presName="connectorText" presStyleLbl="sibTrans2D1" presStyleIdx="4" presStyleCnt="8"/>
      <dgm:spPr/>
    </dgm:pt>
    <dgm:pt modelId="{09722741-3D61-4DD7-B886-98CC66CEE6AF}" type="pres">
      <dgm:prSet presAssocID="{F342598F-116C-4F55-9B12-A05F81D48E7D}" presName="node" presStyleLbl="node1" presStyleIdx="5" presStyleCnt="9">
        <dgm:presLayoutVars>
          <dgm:bulletEnabled val="1"/>
        </dgm:presLayoutVars>
      </dgm:prSet>
      <dgm:spPr/>
    </dgm:pt>
    <dgm:pt modelId="{AF5AE14E-66BE-4A08-B4C7-2887C5EFF0EB}" type="pres">
      <dgm:prSet presAssocID="{AB8D3869-2094-4303-A440-F063423F9B33}" presName="sibTrans" presStyleLbl="sibTrans2D1" presStyleIdx="5" presStyleCnt="8"/>
      <dgm:spPr/>
    </dgm:pt>
    <dgm:pt modelId="{FA89B665-1885-4249-A97C-28708904C2EC}" type="pres">
      <dgm:prSet presAssocID="{AB8D3869-2094-4303-A440-F063423F9B33}" presName="connectorText" presStyleLbl="sibTrans2D1" presStyleIdx="5" presStyleCnt="8"/>
      <dgm:spPr/>
    </dgm:pt>
    <dgm:pt modelId="{6FF5BB8C-D179-4318-9CEC-D618BE626CF9}" type="pres">
      <dgm:prSet presAssocID="{53EFA8BE-FCF6-4265-9370-3D52CFB973CD}" presName="node" presStyleLbl="node1" presStyleIdx="6" presStyleCnt="9">
        <dgm:presLayoutVars>
          <dgm:bulletEnabled val="1"/>
        </dgm:presLayoutVars>
      </dgm:prSet>
      <dgm:spPr/>
    </dgm:pt>
    <dgm:pt modelId="{1F92F23B-7469-4F6A-AB38-AEA55BB4DD61}" type="pres">
      <dgm:prSet presAssocID="{9D3A25C9-9ED9-4650-B035-BBD8DEA5C15F}" presName="sibTrans" presStyleLbl="sibTrans2D1" presStyleIdx="6" presStyleCnt="8"/>
      <dgm:spPr/>
    </dgm:pt>
    <dgm:pt modelId="{C04391EF-F183-40B3-8856-31767D89D103}" type="pres">
      <dgm:prSet presAssocID="{9D3A25C9-9ED9-4650-B035-BBD8DEA5C15F}" presName="connectorText" presStyleLbl="sibTrans2D1" presStyleIdx="6" presStyleCnt="8"/>
      <dgm:spPr/>
    </dgm:pt>
    <dgm:pt modelId="{E1732C19-4EC6-4AEB-8A90-B675DF773ECE}" type="pres">
      <dgm:prSet presAssocID="{64B5FDB4-D5C7-4089-81E2-E5F004159C2D}" presName="node" presStyleLbl="node1" presStyleIdx="7" presStyleCnt="9">
        <dgm:presLayoutVars>
          <dgm:bulletEnabled val="1"/>
        </dgm:presLayoutVars>
      </dgm:prSet>
      <dgm:spPr/>
    </dgm:pt>
    <dgm:pt modelId="{1E73A2B9-BEC7-4D73-A026-7A2A93D73458}" type="pres">
      <dgm:prSet presAssocID="{75A9BA65-E1E4-4D68-9CA9-2A3F3A22A768}" presName="sibTrans" presStyleLbl="sibTrans2D1" presStyleIdx="7" presStyleCnt="8"/>
      <dgm:spPr/>
    </dgm:pt>
    <dgm:pt modelId="{9861DF17-9E2C-4EB3-B4EA-440733D1573F}" type="pres">
      <dgm:prSet presAssocID="{75A9BA65-E1E4-4D68-9CA9-2A3F3A22A768}" presName="connectorText" presStyleLbl="sibTrans2D1" presStyleIdx="7" presStyleCnt="8"/>
      <dgm:spPr/>
    </dgm:pt>
    <dgm:pt modelId="{5A65EEED-303F-48E8-851B-3F7BB5E4857E}" type="pres">
      <dgm:prSet presAssocID="{FC978435-3048-4B05-81DF-98A795A75C04}" presName="node" presStyleLbl="node1" presStyleIdx="8" presStyleCnt="9">
        <dgm:presLayoutVars>
          <dgm:bulletEnabled val="1"/>
        </dgm:presLayoutVars>
      </dgm:prSet>
      <dgm:spPr/>
    </dgm:pt>
  </dgm:ptLst>
  <dgm:cxnLst>
    <dgm:cxn modelId="{275CF000-E706-4751-8EA1-68C456BF3AFB}" type="presOf" srcId="{B1D855DE-E312-4C4F-BCA7-CC0189F5A8D6}" destId="{A842AA72-C144-478D-93D4-653EF7E2EBD8}" srcOrd="0" destOrd="0" presId="urn:microsoft.com/office/officeart/2005/8/layout/process1"/>
    <dgm:cxn modelId="{1E3CE701-EE52-4598-8439-28A4F1EB8645}" type="presOf" srcId="{28712A87-E99C-4A57-8724-7DA42964D70B}" destId="{26EC5F02-3523-4072-930D-F8AA570A131B}" srcOrd="0" destOrd="1" presId="urn:microsoft.com/office/officeart/2005/8/layout/process1"/>
    <dgm:cxn modelId="{1C1A2708-9B46-4CC5-B95A-61F416500D85}" type="presOf" srcId="{75A9BA65-E1E4-4D68-9CA9-2A3F3A22A768}" destId="{1E73A2B9-BEC7-4D73-A026-7A2A93D73458}" srcOrd="0" destOrd="0" presId="urn:microsoft.com/office/officeart/2005/8/layout/process1"/>
    <dgm:cxn modelId="{2FC04D09-B40A-4FE3-ADBD-5B90970A0D68}" srcId="{C05DCA56-3812-4DA1-A712-00032E8B5EDC}" destId="{F342598F-116C-4F55-9B12-A05F81D48E7D}" srcOrd="5" destOrd="0" parTransId="{BF01CDE1-DFD4-4830-BB90-EB2F889718DF}" sibTransId="{AB8D3869-2094-4303-A440-F063423F9B33}"/>
    <dgm:cxn modelId="{31EDF518-8796-4F7A-AA9D-6B329E245DF7}" type="presOf" srcId="{F176FD6C-CE1D-42AC-9383-94787CD560D6}" destId="{85751F3B-202B-477F-B0EB-C190A7D99D18}" srcOrd="0" destOrd="0" presId="urn:microsoft.com/office/officeart/2005/8/layout/process1"/>
    <dgm:cxn modelId="{9B9B6822-E9EC-42D8-BFD5-BFB621866B5B}" type="presOf" srcId="{E802C6BE-4C74-4AC9-B9CC-FAE68433FE81}" destId="{E1732C19-4EC6-4AEB-8A90-B675DF773ECE}" srcOrd="0" destOrd="1" presId="urn:microsoft.com/office/officeart/2005/8/layout/process1"/>
    <dgm:cxn modelId="{4136BB24-81FA-4C66-BA97-BB833DAE2023}" type="presOf" srcId="{21FB498C-ABB3-4650-9010-F87D3793855D}" destId="{06E3D5AD-EDEF-4125-90D8-B814C8355C0F}" srcOrd="1" destOrd="0" presId="urn:microsoft.com/office/officeart/2005/8/layout/process1"/>
    <dgm:cxn modelId="{1FBE8525-FF22-4C23-98AF-4231F29A2777}" srcId="{C05DCA56-3812-4DA1-A712-00032E8B5EDC}" destId="{B1D855DE-E312-4C4F-BCA7-CC0189F5A8D6}" srcOrd="0" destOrd="0" parTransId="{F2D96FD0-FCAF-43CA-BE20-1CEF0B1CAF19}" sibTransId="{77AE04E0-745C-4834-8F36-56B407AB6FD3}"/>
    <dgm:cxn modelId="{32806D2D-CDDD-4DA8-B413-2F0C3EEF843C}" type="presOf" srcId="{71FEE97A-E189-4511-9AE3-A47ACB8E6D68}" destId="{9A56F044-58A7-4CF6-B783-39BC2BECCA9C}" srcOrd="0" destOrd="0" presId="urn:microsoft.com/office/officeart/2005/8/layout/process1"/>
    <dgm:cxn modelId="{3D66C72E-D739-4598-B777-1C7129105FAB}" type="presOf" srcId="{75A9BA65-E1E4-4D68-9CA9-2A3F3A22A768}" destId="{9861DF17-9E2C-4EB3-B4EA-440733D1573F}" srcOrd="1" destOrd="0" presId="urn:microsoft.com/office/officeart/2005/8/layout/process1"/>
    <dgm:cxn modelId="{CC48A233-BAA6-4AB7-BFE4-49A09032CB13}" type="presOf" srcId="{C05DCA56-3812-4DA1-A712-00032E8B5EDC}" destId="{807F73C5-436B-4D81-8C24-0D2CA9C785B5}" srcOrd="0" destOrd="0" presId="urn:microsoft.com/office/officeart/2005/8/layout/process1"/>
    <dgm:cxn modelId="{BEA86537-E906-4EE4-8723-06127B4BD436}" type="presOf" srcId="{9D3A25C9-9ED9-4650-B035-BBD8DEA5C15F}" destId="{1F92F23B-7469-4F6A-AB38-AEA55BB4DD61}" srcOrd="0" destOrd="0" presId="urn:microsoft.com/office/officeart/2005/8/layout/process1"/>
    <dgm:cxn modelId="{D9FBBF37-D942-48F7-A0B5-1E2555982D03}" type="presOf" srcId="{77AE04E0-745C-4834-8F36-56B407AB6FD3}" destId="{70C8DCB2-2248-4985-B4C3-CF399FA7B11D}" srcOrd="1" destOrd="0" presId="urn:microsoft.com/office/officeart/2005/8/layout/process1"/>
    <dgm:cxn modelId="{5AE6BB3F-3299-405E-8F69-42858EF1A8ED}" type="presOf" srcId="{ED294737-4FE0-4736-8E8B-A2EEA7CE7A9C}" destId="{09722741-3D61-4DD7-B886-98CC66CEE6AF}" srcOrd="0" destOrd="1" presId="urn:microsoft.com/office/officeart/2005/8/layout/process1"/>
    <dgm:cxn modelId="{7E050A5F-CD36-40AF-BA74-64FEF6EE3345}" type="presOf" srcId="{18804D21-5E7A-4E15-9282-C0C5C3DE8279}" destId="{2846B55D-FA30-433E-A30C-CA7A3A1AE4ED}" srcOrd="0" destOrd="0" presId="urn:microsoft.com/office/officeart/2005/8/layout/process1"/>
    <dgm:cxn modelId="{A5A36F44-5A33-48DE-B8F0-37FCA73A8B30}" type="presOf" srcId="{19B86E83-CC63-465D-AD11-41150751E1A4}" destId="{5A65EEED-303F-48E8-851B-3F7BB5E4857E}" srcOrd="0" destOrd="1" presId="urn:microsoft.com/office/officeart/2005/8/layout/process1"/>
    <dgm:cxn modelId="{1E6D434A-7E94-4E22-89AD-E435CA5977E7}" type="presOf" srcId="{26972489-65A6-4E52-ADAC-FF92A50FE84C}" destId="{C5555003-1AFE-4720-88F4-A5AFE8630925}" srcOrd="0" destOrd="0" presId="urn:microsoft.com/office/officeart/2005/8/layout/process1"/>
    <dgm:cxn modelId="{AE4B4257-8EC0-4D92-A968-D7620BDA88E0}" srcId="{C05DCA56-3812-4DA1-A712-00032E8B5EDC}" destId="{18804D21-5E7A-4E15-9282-C0C5C3DE8279}" srcOrd="4" destOrd="0" parTransId="{0F8E84EE-84C0-490F-B236-FECCF8F11663}" sibTransId="{1E4D703D-0801-4ACC-A358-A18B373411E9}"/>
    <dgm:cxn modelId="{AF5F1378-2752-4D5B-B2AC-0D5A0C9878BB}" type="presOf" srcId="{FC978435-3048-4B05-81DF-98A795A75C04}" destId="{5A65EEED-303F-48E8-851B-3F7BB5E4857E}" srcOrd="0" destOrd="0" presId="urn:microsoft.com/office/officeart/2005/8/layout/process1"/>
    <dgm:cxn modelId="{D870B97D-0B71-4E3C-9A56-AD687B6145CC}" srcId="{4FC76EE3-95DA-4FAB-9D40-9110F156F84F}" destId="{7C963707-6C51-4AF7-8AB5-3B83222C455D}" srcOrd="0" destOrd="0" parTransId="{1ADA5D85-DC61-4AE0-984A-364908FB47F4}" sibTransId="{2763BD59-47D5-444C-B213-EC3087B098D1}"/>
    <dgm:cxn modelId="{D529A47E-7A77-4885-95D8-4E730DC8F79D}" srcId="{64B5FDB4-D5C7-4089-81E2-E5F004159C2D}" destId="{E802C6BE-4C74-4AC9-B9CC-FAE68433FE81}" srcOrd="0" destOrd="0" parTransId="{F02003AB-2B87-49FB-A6FA-6D2E6044D573}" sibTransId="{432F3503-570E-402B-B347-D5A3964FA6E7}"/>
    <dgm:cxn modelId="{0CB70C86-0953-40F7-9CAA-D61CD46534A0}" srcId="{71FEE97A-E189-4511-9AE3-A47ACB8E6D68}" destId="{085CBAFE-A3A9-48F9-94F5-892CBAC6987F}" srcOrd="0" destOrd="0" parTransId="{EC8094B4-6D0B-4B43-8485-70A4309CA08C}" sibTransId="{A16BCFA9-300D-41D7-BC81-9D8F4607EF54}"/>
    <dgm:cxn modelId="{ED0E058D-C04A-4004-BBFF-9B132F1B6D75}" srcId="{D3E15F64-864F-4E70-A6F6-56C7BA34A6B9}" destId="{28712A87-E99C-4A57-8724-7DA42964D70B}" srcOrd="0" destOrd="0" parTransId="{BD13125E-0108-4081-B942-66AF90207632}" sibTransId="{61AABA8F-958C-43E1-B5B0-EAE8F6021A8C}"/>
    <dgm:cxn modelId="{CC1B3596-52A6-4300-80AA-38C4F1C42C89}" type="presOf" srcId="{1E4D703D-0801-4ACC-A358-A18B373411E9}" destId="{9EEE0BE7-961A-444B-8FF5-91FA9CF5F0F1}" srcOrd="0" destOrd="0" presId="urn:microsoft.com/office/officeart/2005/8/layout/process1"/>
    <dgm:cxn modelId="{E89FAE96-5F4B-4A3C-9462-80A90FA85146}" srcId="{C05DCA56-3812-4DA1-A712-00032E8B5EDC}" destId="{D3E15F64-864F-4E70-A6F6-56C7BA34A6B9}" srcOrd="2" destOrd="0" parTransId="{EB9274E3-DA9B-46E2-992A-798208965418}" sibTransId="{21FB498C-ABB3-4650-9010-F87D3793855D}"/>
    <dgm:cxn modelId="{5345F79A-196F-4F5F-95B2-946A4F5197B1}" srcId="{C05DCA56-3812-4DA1-A712-00032E8B5EDC}" destId="{64B5FDB4-D5C7-4089-81E2-E5F004159C2D}" srcOrd="7" destOrd="0" parTransId="{8C8ABD49-C175-4B35-AB4A-9FA71575EC94}" sibTransId="{75A9BA65-E1E4-4D68-9CA9-2A3F3A22A768}"/>
    <dgm:cxn modelId="{22BC0C9E-B325-4CFA-BA76-BF560A640C8C}" srcId="{B1D855DE-E312-4C4F-BCA7-CC0189F5A8D6}" destId="{86EB37A6-DB4B-4F4F-9381-BA63817E3B88}" srcOrd="0" destOrd="0" parTransId="{257FD7D4-4748-444D-807C-EC24F8ADD864}" sibTransId="{79B37A3C-5D2B-4C2E-9335-31B3540F3833}"/>
    <dgm:cxn modelId="{E4C309AA-012E-4E20-B512-DD9914843468}" type="presOf" srcId="{77AE04E0-745C-4834-8F36-56B407AB6FD3}" destId="{D3F9A3AC-A07E-4B25-9D04-FF8DF0582D7B}" srcOrd="0" destOrd="0" presId="urn:microsoft.com/office/officeart/2005/8/layout/process1"/>
    <dgm:cxn modelId="{5743E2AB-5004-427D-A539-601676F5A932}" type="presOf" srcId="{7C963707-6C51-4AF7-8AB5-3B83222C455D}" destId="{8611CA6E-BCA6-4C80-A4A5-1BD2103280E8}" srcOrd="0" destOrd="1" presId="urn:microsoft.com/office/officeart/2005/8/layout/process1"/>
    <dgm:cxn modelId="{136DA4B4-ACE6-4B49-B21B-AD2A6AE03AC3}" type="presOf" srcId="{21FB498C-ABB3-4650-9010-F87D3793855D}" destId="{7F2DE6F3-DCD9-4A7E-B2DB-C2E7520195B9}" srcOrd="0" destOrd="0" presId="urn:microsoft.com/office/officeart/2005/8/layout/process1"/>
    <dgm:cxn modelId="{CEDADCBC-4176-4417-9264-DBF1DDCE9718}" srcId="{C05DCA56-3812-4DA1-A712-00032E8B5EDC}" destId="{71FEE97A-E189-4511-9AE3-A47ACB8E6D68}" srcOrd="1" destOrd="0" parTransId="{DE62A4A2-EAEF-49A9-8DBE-263C5E80973B}" sibTransId="{F176FD6C-CE1D-42AC-9383-94787CD560D6}"/>
    <dgm:cxn modelId="{371F57C1-818C-4FEC-BD51-239B586FBE5B}" srcId="{C05DCA56-3812-4DA1-A712-00032E8B5EDC}" destId="{53EFA8BE-FCF6-4265-9370-3D52CFB973CD}" srcOrd="6" destOrd="0" parTransId="{443EC8E8-ACBA-457A-8B39-251C7AE0F028}" sibTransId="{9D3A25C9-9ED9-4650-B035-BBD8DEA5C15F}"/>
    <dgm:cxn modelId="{4FF048C4-98D9-463E-B0B2-CC51BEB87A02}" srcId="{18804D21-5E7A-4E15-9282-C0C5C3DE8279}" destId="{D378B1B5-CE52-4523-A0E8-980CBECD88B3}" srcOrd="0" destOrd="0" parTransId="{2DCCC488-B836-454F-942D-A49FEE693E44}" sibTransId="{00D7BF3E-24A9-45B7-B00E-3ED36AA37DF7}"/>
    <dgm:cxn modelId="{4606D4C4-867D-4647-A3E3-D4727A1B8CC0}" type="presOf" srcId="{4FC76EE3-95DA-4FAB-9D40-9110F156F84F}" destId="{8611CA6E-BCA6-4C80-A4A5-1BD2103280E8}" srcOrd="0" destOrd="0" presId="urn:microsoft.com/office/officeart/2005/8/layout/process1"/>
    <dgm:cxn modelId="{5BCFC6C5-F9E5-4219-881F-C87A5B1F5C99}" srcId="{F342598F-116C-4F55-9B12-A05F81D48E7D}" destId="{ED294737-4FE0-4736-8E8B-A2EEA7CE7A9C}" srcOrd="0" destOrd="0" parTransId="{31EE79E6-E769-4043-9C55-F472CF7270F9}" sibTransId="{B955621D-1A4B-4D22-944F-4C5850FA4008}"/>
    <dgm:cxn modelId="{D5A01ECA-4F26-41EF-8943-E60FC302CAD5}" type="presOf" srcId="{085CBAFE-A3A9-48F9-94F5-892CBAC6987F}" destId="{9A56F044-58A7-4CF6-B783-39BC2BECCA9C}" srcOrd="0" destOrd="1" presId="urn:microsoft.com/office/officeart/2005/8/layout/process1"/>
    <dgm:cxn modelId="{CBA9F0CF-DBC7-4C5A-80C9-7AE9048BD507}" srcId="{53EFA8BE-FCF6-4265-9370-3D52CFB973CD}" destId="{2998C0B2-B8E9-4774-82F7-79A710905DAA}" srcOrd="0" destOrd="0" parTransId="{E5B429C0-4F0A-4120-8118-290FC0BDCEE4}" sibTransId="{D9293798-A8C2-4F1C-9D79-1A48A7C86A4E}"/>
    <dgm:cxn modelId="{A67BFED0-CE86-4D9E-A16D-71F0210CE03F}" srcId="{FC978435-3048-4B05-81DF-98A795A75C04}" destId="{19B86E83-CC63-465D-AD11-41150751E1A4}" srcOrd="0" destOrd="0" parTransId="{1222B988-979D-481C-A07A-A39CF08DF905}" sibTransId="{A16489E5-E634-4873-84C3-A38E40E68886}"/>
    <dgm:cxn modelId="{B4F9A0D1-01D5-441D-ADA6-4A6EA67AA430}" type="presOf" srcId="{F176FD6C-CE1D-42AC-9383-94787CD560D6}" destId="{FF30BBDE-291E-49B5-99A8-84ECC003FEF3}" srcOrd="1" destOrd="0" presId="urn:microsoft.com/office/officeart/2005/8/layout/process1"/>
    <dgm:cxn modelId="{C4C1B2D2-0C63-4CB4-A092-79C004FC00F4}" type="presOf" srcId="{D3E15F64-864F-4E70-A6F6-56C7BA34A6B9}" destId="{26EC5F02-3523-4072-930D-F8AA570A131B}" srcOrd="0" destOrd="0" presId="urn:microsoft.com/office/officeart/2005/8/layout/process1"/>
    <dgm:cxn modelId="{F48A00D3-0900-46A7-B787-B25A201B4E06}" type="presOf" srcId="{64B5FDB4-D5C7-4089-81E2-E5F004159C2D}" destId="{E1732C19-4EC6-4AEB-8A90-B675DF773ECE}" srcOrd="0" destOrd="0" presId="urn:microsoft.com/office/officeart/2005/8/layout/process1"/>
    <dgm:cxn modelId="{7A77C0D4-31FD-45F3-86CA-D2FA91D9D8EF}" type="presOf" srcId="{AB8D3869-2094-4303-A440-F063423F9B33}" destId="{AF5AE14E-66BE-4A08-B4C7-2887C5EFF0EB}" srcOrd="0" destOrd="0" presId="urn:microsoft.com/office/officeart/2005/8/layout/process1"/>
    <dgm:cxn modelId="{F04D18D8-EEC9-49F5-8FBC-79496A9F0865}" type="presOf" srcId="{26972489-65A6-4E52-ADAC-FF92A50FE84C}" destId="{49F070A1-9973-4D1B-A665-D86C2E193965}" srcOrd="1" destOrd="0" presId="urn:microsoft.com/office/officeart/2005/8/layout/process1"/>
    <dgm:cxn modelId="{5024A4D8-E513-41C6-8A92-934C6A750542}" type="presOf" srcId="{AB8D3869-2094-4303-A440-F063423F9B33}" destId="{FA89B665-1885-4249-A97C-28708904C2EC}" srcOrd="1" destOrd="0" presId="urn:microsoft.com/office/officeart/2005/8/layout/process1"/>
    <dgm:cxn modelId="{AE74E5DA-AF8E-4F1C-8AF5-4FC9BAD7DABA}" type="presOf" srcId="{1E4D703D-0801-4ACC-A358-A18B373411E9}" destId="{AACB6C90-4D9C-44DC-9011-F597F4A2BE9E}" srcOrd="1" destOrd="0" presId="urn:microsoft.com/office/officeart/2005/8/layout/process1"/>
    <dgm:cxn modelId="{3586B1E4-B97D-41EB-9483-5EF60D6969D1}" type="presOf" srcId="{9D3A25C9-9ED9-4650-B035-BBD8DEA5C15F}" destId="{C04391EF-F183-40B3-8856-31767D89D103}" srcOrd="1" destOrd="0" presId="urn:microsoft.com/office/officeart/2005/8/layout/process1"/>
    <dgm:cxn modelId="{F1AF20E6-D8EB-4570-A637-73AF7E73F7FB}" type="presOf" srcId="{86EB37A6-DB4B-4F4F-9381-BA63817E3B88}" destId="{A842AA72-C144-478D-93D4-653EF7E2EBD8}" srcOrd="0" destOrd="1" presId="urn:microsoft.com/office/officeart/2005/8/layout/process1"/>
    <dgm:cxn modelId="{72F347EE-780D-4519-A45B-91D85CA6A335}" type="presOf" srcId="{D378B1B5-CE52-4523-A0E8-980CBECD88B3}" destId="{2846B55D-FA30-433E-A30C-CA7A3A1AE4ED}" srcOrd="0" destOrd="1" presId="urn:microsoft.com/office/officeart/2005/8/layout/process1"/>
    <dgm:cxn modelId="{E4728BEF-C03E-4732-A3AF-65C8367339A2}" type="presOf" srcId="{53EFA8BE-FCF6-4265-9370-3D52CFB973CD}" destId="{6FF5BB8C-D179-4318-9CEC-D618BE626CF9}" srcOrd="0" destOrd="0" presId="urn:microsoft.com/office/officeart/2005/8/layout/process1"/>
    <dgm:cxn modelId="{378B68F2-5138-47B5-B19B-45A6E516B41E}" type="presOf" srcId="{F342598F-116C-4F55-9B12-A05F81D48E7D}" destId="{09722741-3D61-4DD7-B886-98CC66CEE6AF}" srcOrd="0" destOrd="0" presId="urn:microsoft.com/office/officeart/2005/8/layout/process1"/>
    <dgm:cxn modelId="{429585F9-3504-4DC3-83D3-0DA8F73C9F30}" srcId="{C05DCA56-3812-4DA1-A712-00032E8B5EDC}" destId="{FC978435-3048-4B05-81DF-98A795A75C04}" srcOrd="8" destOrd="0" parTransId="{BE5E31D0-D975-4EB4-9260-214C0922B05F}" sibTransId="{EF566599-651E-4C7D-AEF7-F041A95C8C74}"/>
    <dgm:cxn modelId="{34170CFE-330F-436A-9E11-76E757698453}" srcId="{C05DCA56-3812-4DA1-A712-00032E8B5EDC}" destId="{4FC76EE3-95DA-4FAB-9D40-9110F156F84F}" srcOrd="3" destOrd="0" parTransId="{A2B38BF2-B0B1-44CA-85C8-0957F0C4C9C3}" sibTransId="{26972489-65A6-4E52-ADAC-FF92A50FE84C}"/>
    <dgm:cxn modelId="{31FB88FF-06B3-47BC-A95F-82385E437940}" type="presOf" srcId="{2998C0B2-B8E9-4774-82F7-79A710905DAA}" destId="{6FF5BB8C-D179-4318-9CEC-D618BE626CF9}" srcOrd="0" destOrd="1" presId="urn:microsoft.com/office/officeart/2005/8/layout/process1"/>
    <dgm:cxn modelId="{43B3597D-37A0-4004-B9D8-D5CDD07E9DB5}" type="presParOf" srcId="{807F73C5-436B-4D81-8C24-0D2CA9C785B5}" destId="{A842AA72-C144-478D-93D4-653EF7E2EBD8}" srcOrd="0" destOrd="0" presId="urn:microsoft.com/office/officeart/2005/8/layout/process1"/>
    <dgm:cxn modelId="{74D381FD-7BC9-4CB7-9B59-AF67B85919B5}" type="presParOf" srcId="{807F73C5-436B-4D81-8C24-0D2CA9C785B5}" destId="{D3F9A3AC-A07E-4B25-9D04-FF8DF0582D7B}" srcOrd="1" destOrd="0" presId="urn:microsoft.com/office/officeart/2005/8/layout/process1"/>
    <dgm:cxn modelId="{198A9AC7-C04E-4917-9837-6E66C87E9227}" type="presParOf" srcId="{D3F9A3AC-A07E-4B25-9D04-FF8DF0582D7B}" destId="{70C8DCB2-2248-4985-B4C3-CF399FA7B11D}" srcOrd="0" destOrd="0" presId="urn:microsoft.com/office/officeart/2005/8/layout/process1"/>
    <dgm:cxn modelId="{671B44B7-A75E-4885-985C-6E6ECEFB8C07}" type="presParOf" srcId="{807F73C5-436B-4D81-8C24-0D2CA9C785B5}" destId="{9A56F044-58A7-4CF6-B783-39BC2BECCA9C}" srcOrd="2" destOrd="0" presId="urn:microsoft.com/office/officeart/2005/8/layout/process1"/>
    <dgm:cxn modelId="{11939B8F-26A1-44BB-ADD9-DC93B4E56A2A}" type="presParOf" srcId="{807F73C5-436B-4D81-8C24-0D2CA9C785B5}" destId="{85751F3B-202B-477F-B0EB-C190A7D99D18}" srcOrd="3" destOrd="0" presId="urn:microsoft.com/office/officeart/2005/8/layout/process1"/>
    <dgm:cxn modelId="{583A5AF5-9D4C-4CCA-9E14-2E6FA698A3AB}" type="presParOf" srcId="{85751F3B-202B-477F-B0EB-C190A7D99D18}" destId="{FF30BBDE-291E-49B5-99A8-84ECC003FEF3}" srcOrd="0" destOrd="0" presId="urn:microsoft.com/office/officeart/2005/8/layout/process1"/>
    <dgm:cxn modelId="{F6FBB9E3-8099-438A-8A7D-5E2C009F9B2D}" type="presParOf" srcId="{807F73C5-436B-4D81-8C24-0D2CA9C785B5}" destId="{26EC5F02-3523-4072-930D-F8AA570A131B}" srcOrd="4" destOrd="0" presId="urn:microsoft.com/office/officeart/2005/8/layout/process1"/>
    <dgm:cxn modelId="{EC53DB17-0F1B-4CE0-BE7A-CA8802546D1F}" type="presParOf" srcId="{807F73C5-436B-4D81-8C24-0D2CA9C785B5}" destId="{7F2DE6F3-DCD9-4A7E-B2DB-C2E7520195B9}" srcOrd="5" destOrd="0" presId="urn:microsoft.com/office/officeart/2005/8/layout/process1"/>
    <dgm:cxn modelId="{9D85DF2D-0A6A-492C-A4B2-00184B45AA0B}" type="presParOf" srcId="{7F2DE6F3-DCD9-4A7E-B2DB-C2E7520195B9}" destId="{06E3D5AD-EDEF-4125-90D8-B814C8355C0F}" srcOrd="0" destOrd="0" presId="urn:microsoft.com/office/officeart/2005/8/layout/process1"/>
    <dgm:cxn modelId="{56E35EEA-45B8-4BD4-AB97-487C3E780F81}" type="presParOf" srcId="{807F73C5-436B-4D81-8C24-0D2CA9C785B5}" destId="{8611CA6E-BCA6-4C80-A4A5-1BD2103280E8}" srcOrd="6" destOrd="0" presId="urn:microsoft.com/office/officeart/2005/8/layout/process1"/>
    <dgm:cxn modelId="{CE669D8C-19EF-4EE0-B6C0-B5D9ACB3BA73}" type="presParOf" srcId="{807F73C5-436B-4D81-8C24-0D2CA9C785B5}" destId="{C5555003-1AFE-4720-88F4-A5AFE8630925}" srcOrd="7" destOrd="0" presId="urn:microsoft.com/office/officeart/2005/8/layout/process1"/>
    <dgm:cxn modelId="{DCC8DA77-0CEF-4EBE-9825-13D9F6491066}" type="presParOf" srcId="{C5555003-1AFE-4720-88F4-A5AFE8630925}" destId="{49F070A1-9973-4D1B-A665-D86C2E193965}" srcOrd="0" destOrd="0" presId="urn:microsoft.com/office/officeart/2005/8/layout/process1"/>
    <dgm:cxn modelId="{A49707AA-2EE7-4DDA-B8E1-9E69210A2717}" type="presParOf" srcId="{807F73C5-436B-4D81-8C24-0D2CA9C785B5}" destId="{2846B55D-FA30-433E-A30C-CA7A3A1AE4ED}" srcOrd="8" destOrd="0" presId="urn:microsoft.com/office/officeart/2005/8/layout/process1"/>
    <dgm:cxn modelId="{DB69A64B-EEE6-4BA9-A2B5-19ED8E90BE40}" type="presParOf" srcId="{807F73C5-436B-4D81-8C24-0D2CA9C785B5}" destId="{9EEE0BE7-961A-444B-8FF5-91FA9CF5F0F1}" srcOrd="9" destOrd="0" presId="urn:microsoft.com/office/officeart/2005/8/layout/process1"/>
    <dgm:cxn modelId="{433410F1-B5A4-41C8-AA13-DB7AF0ECE180}" type="presParOf" srcId="{9EEE0BE7-961A-444B-8FF5-91FA9CF5F0F1}" destId="{AACB6C90-4D9C-44DC-9011-F597F4A2BE9E}" srcOrd="0" destOrd="0" presId="urn:microsoft.com/office/officeart/2005/8/layout/process1"/>
    <dgm:cxn modelId="{4F4B56C9-EF1C-419A-8C57-6A7D380F35E5}" type="presParOf" srcId="{807F73C5-436B-4D81-8C24-0D2CA9C785B5}" destId="{09722741-3D61-4DD7-B886-98CC66CEE6AF}" srcOrd="10" destOrd="0" presId="urn:microsoft.com/office/officeart/2005/8/layout/process1"/>
    <dgm:cxn modelId="{0C0CAA37-DC32-41E6-BE69-935D66D25DA6}" type="presParOf" srcId="{807F73C5-436B-4D81-8C24-0D2CA9C785B5}" destId="{AF5AE14E-66BE-4A08-B4C7-2887C5EFF0EB}" srcOrd="11" destOrd="0" presId="urn:microsoft.com/office/officeart/2005/8/layout/process1"/>
    <dgm:cxn modelId="{F56C8411-C118-4223-B2E9-F99222F95D58}" type="presParOf" srcId="{AF5AE14E-66BE-4A08-B4C7-2887C5EFF0EB}" destId="{FA89B665-1885-4249-A97C-28708904C2EC}" srcOrd="0" destOrd="0" presId="urn:microsoft.com/office/officeart/2005/8/layout/process1"/>
    <dgm:cxn modelId="{1995E231-5500-443B-B8A1-02E66592C294}" type="presParOf" srcId="{807F73C5-436B-4D81-8C24-0D2CA9C785B5}" destId="{6FF5BB8C-D179-4318-9CEC-D618BE626CF9}" srcOrd="12" destOrd="0" presId="urn:microsoft.com/office/officeart/2005/8/layout/process1"/>
    <dgm:cxn modelId="{41C4CD8D-B2F4-4538-81F4-F36AB7AAAB54}" type="presParOf" srcId="{807F73C5-436B-4D81-8C24-0D2CA9C785B5}" destId="{1F92F23B-7469-4F6A-AB38-AEA55BB4DD61}" srcOrd="13" destOrd="0" presId="urn:microsoft.com/office/officeart/2005/8/layout/process1"/>
    <dgm:cxn modelId="{498FA1DF-86BA-44E7-A8A2-28359A3C836F}" type="presParOf" srcId="{1F92F23B-7469-4F6A-AB38-AEA55BB4DD61}" destId="{C04391EF-F183-40B3-8856-31767D89D103}" srcOrd="0" destOrd="0" presId="urn:microsoft.com/office/officeart/2005/8/layout/process1"/>
    <dgm:cxn modelId="{7326FAF1-9DE7-407D-BE51-EF1CF2627213}" type="presParOf" srcId="{807F73C5-436B-4D81-8C24-0D2CA9C785B5}" destId="{E1732C19-4EC6-4AEB-8A90-B675DF773ECE}" srcOrd="14" destOrd="0" presId="urn:microsoft.com/office/officeart/2005/8/layout/process1"/>
    <dgm:cxn modelId="{B6952B59-0BE9-4BDC-B58F-58C4608A5D83}" type="presParOf" srcId="{807F73C5-436B-4D81-8C24-0D2CA9C785B5}" destId="{1E73A2B9-BEC7-4D73-A026-7A2A93D73458}" srcOrd="15" destOrd="0" presId="urn:microsoft.com/office/officeart/2005/8/layout/process1"/>
    <dgm:cxn modelId="{8B24923A-10F8-4BBD-BCB4-43C786AC1977}" type="presParOf" srcId="{1E73A2B9-BEC7-4D73-A026-7A2A93D73458}" destId="{9861DF17-9E2C-4EB3-B4EA-440733D1573F}" srcOrd="0" destOrd="0" presId="urn:microsoft.com/office/officeart/2005/8/layout/process1"/>
    <dgm:cxn modelId="{82C4D221-3D72-408B-8D9A-78042C1FB1CE}" type="presParOf" srcId="{807F73C5-436B-4D81-8C24-0D2CA9C785B5}" destId="{5A65EEED-303F-48E8-851B-3F7BB5E4857E}" srcOrd="1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8D01B-52D9-488B-B34C-E5C0ADFB15A6}">
      <dsp:nvSpPr>
        <dsp:cNvPr id="0" name=""/>
        <dsp:cNvSpPr/>
      </dsp:nvSpPr>
      <dsp:spPr>
        <a:xfrm>
          <a:off x="-13261" y="522948"/>
          <a:ext cx="3062690" cy="297464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1415EA-65F3-4E79-9C52-2CEDF55BBA35}">
      <dsp:nvSpPr>
        <dsp:cNvPr id="0" name=""/>
        <dsp:cNvSpPr/>
      </dsp:nvSpPr>
      <dsp:spPr>
        <a:xfrm>
          <a:off x="327037" y="846232"/>
          <a:ext cx="3062690" cy="297464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tr-TR" sz="1400" b="1" i="0" kern="1200" dirty="0">
              <a:latin typeface="+mn-lt"/>
            </a:rPr>
            <a:t>Kapsam 1 Emisyonları:</a:t>
          </a:r>
          <a:r>
            <a:rPr lang="tr-TR" sz="1400" b="0" i="0" kern="1200" dirty="0">
              <a:latin typeface="+mn-lt"/>
            </a:rPr>
            <a:t> Bir şirketin sahip olduğu veya kontrol ettiği kaynaklardan meydana gelen doğrudan emisyonları kapsar.</a:t>
          </a:r>
          <a:endParaRPr lang="en-US" sz="1400" kern="1200" dirty="0">
            <a:latin typeface="+mn-lt"/>
          </a:endParaRPr>
        </a:p>
      </dsp:txBody>
      <dsp:txXfrm>
        <a:off x="414161" y="933356"/>
        <a:ext cx="2888442" cy="2800394"/>
      </dsp:txXfrm>
    </dsp:sp>
    <dsp:sp modelId="{4B9A777D-142E-4813-A9C8-2B595B2817BC}">
      <dsp:nvSpPr>
        <dsp:cNvPr id="0" name=""/>
        <dsp:cNvSpPr/>
      </dsp:nvSpPr>
      <dsp:spPr>
        <a:xfrm>
          <a:off x="3699583" y="572210"/>
          <a:ext cx="3062690" cy="289175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4078C9A-DE06-49F1-9173-40C3FD4F6941}">
      <dsp:nvSpPr>
        <dsp:cNvPr id="0" name=""/>
        <dsp:cNvSpPr/>
      </dsp:nvSpPr>
      <dsp:spPr>
        <a:xfrm>
          <a:off x="4039882" y="895494"/>
          <a:ext cx="3062690" cy="289175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tr-TR" sz="1400" b="1" i="0" kern="1200" dirty="0">
              <a:latin typeface="+mn-lt"/>
            </a:rPr>
            <a:t>Kapsam 2 Emisyonları:</a:t>
          </a:r>
          <a:r>
            <a:rPr lang="tr-TR" sz="1400" b="0" i="0" kern="1200" dirty="0">
              <a:latin typeface="+mn-lt"/>
            </a:rPr>
            <a:t> Bir şirketin ithal ettiği veya satın aldığı ve kullandığı enerjiyi üretirken dolaylı olarak neden olduğu emisyonlardır.</a:t>
          </a:r>
          <a:endParaRPr lang="en-US" sz="1400" b="0" kern="1200" dirty="0">
            <a:latin typeface="+mn-lt"/>
          </a:endParaRPr>
        </a:p>
      </dsp:txBody>
      <dsp:txXfrm>
        <a:off x="4124579" y="980191"/>
        <a:ext cx="2893296" cy="2722361"/>
      </dsp:txXfrm>
    </dsp:sp>
    <dsp:sp modelId="{399B375E-93F8-4219-B4AA-08326E0672AD}">
      <dsp:nvSpPr>
        <dsp:cNvPr id="0" name=""/>
        <dsp:cNvSpPr/>
      </dsp:nvSpPr>
      <dsp:spPr>
        <a:xfrm>
          <a:off x="7486576" y="550370"/>
          <a:ext cx="3062690" cy="291637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F9B36AA-DEE7-4C5B-AA48-53D995D87803}">
      <dsp:nvSpPr>
        <dsp:cNvPr id="0" name=""/>
        <dsp:cNvSpPr/>
      </dsp:nvSpPr>
      <dsp:spPr>
        <a:xfrm>
          <a:off x="7826875" y="873654"/>
          <a:ext cx="3062690" cy="29163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tr-TR" sz="1400" b="1" i="0" kern="1200" dirty="0">
              <a:latin typeface="+mn-lt"/>
            </a:rPr>
            <a:t>Kapsam 3 Emisyonları:</a:t>
          </a:r>
          <a:r>
            <a:rPr lang="tr-TR" sz="1400" b="0" i="0" kern="1200" dirty="0">
              <a:latin typeface="+mn-lt"/>
            </a:rPr>
            <a:t> Şirketin kendisi tarafından üretilmeyen, sahip olduğu veya kontrol ettiği varlıklardan kaynaklanan faaliyetlerin sonucu değil, değer zincirinde meydana gelen diğer tüm dolaylı emisyonları içerir.</a:t>
          </a:r>
          <a:endParaRPr lang="en-US" sz="1400" kern="1200" dirty="0">
            <a:latin typeface="+mn-lt"/>
          </a:endParaRPr>
        </a:p>
      </dsp:txBody>
      <dsp:txXfrm>
        <a:off x="7912293" y="959072"/>
        <a:ext cx="2891854" cy="2745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0EA85-0234-4CA7-90F4-356A5B73D0C9}">
      <dsp:nvSpPr>
        <dsp:cNvPr id="0" name=""/>
        <dsp:cNvSpPr/>
      </dsp:nvSpPr>
      <dsp:spPr>
        <a:xfrm>
          <a:off x="4662011" y="563746"/>
          <a:ext cx="4618539" cy="780526"/>
        </a:xfrm>
        <a:prstGeom prst="roundRect">
          <a:avLst>
            <a:gd name="adj" fmla="val 10000"/>
          </a:avLst>
        </a:prstGeom>
        <a:solidFill>
          <a:schemeClr val="accent2">
            <a:lumMod val="7500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solidFill>
              <a:srgbClr val="002060"/>
            </a:solidFill>
          </a:endParaRPr>
        </a:p>
        <a:p>
          <a:pPr marL="0" lvl="0" indent="0" algn="l" defTabSz="1244600">
            <a:lnSpc>
              <a:spcPct val="90000"/>
            </a:lnSpc>
            <a:spcBef>
              <a:spcPct val="0"/>
            </a:spcBef>
            <a:spcAft>
              <a:spcPct val="35000"/>
            </a:spcAft>
            <a:buNone/>
          </a:pPr>
          <a:endParaRPr lang="tr-TR" sz="2800" kern="1200" dirty="0">
            <a:solidFill>
              <a:srgbClr val="002060"/>
            </a:solidFill>
          </a:endParaRPr>
        </a:p>
        <a:p>
          <a:pPr marL="0" lvl="0" indent="0" algn="l" defTabSz="1244600">
            <a:lnSpc>
              <a:spcPct val="90000"/>
            </a:lnSpc>
            <a:spcBef>
              <a:spcPct val="0"/>
            </a:spcBef>
            <a:spcAft>
              <a:spcPct val="35000"/>
            </a:spcAft>
            <a:buNone/>
          </a:pPr>
          <a:r>
            <a:rPr lang="tr-TR" sz="2800" kern="1200" dirty="0">
              <a:solidFill>
                <a:srgbClr val="002060"/>
              </a:solidFill>
            </a:rPr>
            <a:t>Geçiş Dönemi Yükümlükleri</a:t>
          </a:r>
        </a:p>
        <a:p>
          <a:pPr marL="0" lvl="0" indent="0" algn="l" defTabSz="1244600">
            <a:lnSpc>
              <a:spcPct val="90000"/>
            </a:lnSpc>
            <a:spcBef>
              <a:spcPct val="0"/>
            </a:spcBef>
            <a:spcAft>
              <a:spcPct val="35000"/>
            </a:spcAft>
            <a:buNone/>
          </a:pPr>
          <a:endParaRPr lang="tr-TR" sz="2800" kern="1200" dirty="0">
            <a:solidFill>
              <a:srgbClr val="002060"/>
            </a:solidFill>
          </a:endParaRPr>
        </a:p>
        <a:p>
          <a:pPr marL="0" lvl="0" indent="0" algn="l" defTabSz="1244600">
            <a:lnSpc>
              <a:spcPct val="90000"/>
            </a:lnSpc>
            <a:spcBef>
              <a:spcPct val="0"/>
            </a:spcBef>
            <a:spcAft>
              <a:spcPct val="35000"/>
            </a:spcAft>
            <a:buNone/>
          </a:pPr>
          <a:endParaRPr lang="tr-TR" sz="2800" kern="1200" dirty="0"/>
        </a:p>
      </dsp:txBody>
      <dsp:txXfrm>
        <a:off x="4684872" y="586607"/>
        <a:ext cx="4572817" cy="734804"/>
      </dsp:txXfrm>
    </dsp:sp>
    <dsp:sp modelId="{4B100C7E-73D3-480B-B739-C46BA449114E}">
      <dsp:nvSpPr>
        <dsp:cNvPr id="0" name=""/>
        <dsp:cNvSpPr/>
      </dsp:nvSpPr>
      <dsp:spPr>
        <a:xfrm>
          <a:off x="3578189" y="1344272"/>
          <a:ext cx="3393091" cy="307711"/>
        </a:xfrm>
        <a:custGeom>
          <a:avLst/>
          <a:gdLst/>
          <a:ahLst/>
          <a:cxnLst/>
          <a:rect l="0" t="0" r="0" b="0"/>
          <a:pathLst>
            <a:path>
              <a:moveTo>
                <a:pt x="3393091" y="0"/>
              </a:moveTo>
              <a:lnTo>
                <a:pt x="3393091" y="153855"/>
              </a:lnTo>
              <a:lnTo>
                <a:pt x="0" y="153855"/>
              </a:lnTo>
              <a:lnTo>
                <a:pt x="0" y="30771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9DAC1-1197-4D7B-B634-8BE903509795}">
      <dsp:nvSpPr>
        <dsp:cNvPr id="0" name=""/>
        <dsp:cNvSpPr/>
      </dsp:nvSpPr>
      <dsp:spPr>
        <a:xfrm>
          <a:off x="3001229" y="1651984"/>
          <a:ext cx="1153919" cy="76927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rgbClr val="002060"/>
              </a:solidFill>
            </a:rPr>
            <a:t>3 Aylık Raporlama</a:t>
          </a:r>
        </a:p>
      </dsp:txBody>
      <dsp:txXfrm>
        <a:off x="3023760" y="1674515"/>
        <a:ext cx="1108857" cy="724217"/>
      </dsp:txXfrm>
    </dsp:sp>
    <dsp:sp modelId="{23F29677-2B74-463B-B608-B1365FAF0CCE}">
      <dsp:nvSpPr>
        <dsp:cNvPr id="0" name=""/>
        <dsp:cNvSpPr/>
      </dsp:nvSpPr>
      <dsp:spPr>
        <a:xfrm>
          <a:off x="577999" y="2421264"/>
          <a:ext cx="3000190" cy="307711"/>
        </a:xfrm>
        <a:custGeom>
          <a:avLst/>
          <a:gdLst/>
          <a:ahLst/>
          <a:cxnLst/>
          <a:rect l="0" t="0" r="0" b="0"/>
          <a:pathLst>
            <a:path>
              <a:moveTo>
                <a:pt x="3000190" y="0"/>
              </a:moveTo>
              <a:lnTo>
                <a:pt x="3000190" y="153855"/>
              </a:lnTo>
              <a:lnTo>
                <a:pt x="0" y="153855"/>
              </a:lnTo>
              <a:lnTo>
                <a:pt x="0" y="307711"/>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AB6CD8-9086-45BB-8D25-F0CAA8C014E8}">
      <dsp:nvSpPr>
        <dsp:cNvPr id="0" name=""/>
        <dsp:cNvSpPr/>
      </dsp:nvSpPr>
      <dsp:spPr>
        <a:xfrm>
          <a:off x="1039" y="2728975"/>
          <a:ext cx="1153919" cy="769279"/>
        </a:xfrm>
        <a:prstGeom prst="roundRect">
          <a:avLst>
            <a:gd name="adj" fmla="val 1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tr-TR" sz="1000" kern="1200" dirty="0">
              <a:solidFill>
                <a:srgbClr val="002060"/>
              </a:solidFill>
            </a:rPr>
            <a:t>İthal edilen malın miktarı</a:t>
          </a:r>
          <a:endParaRPr lang="tr-TR" sz="1000" kern="1200" dirty="0"/>
        </a:p>
      </dsp:txBody>
      <dsp:txXfrm>
        <a:off x="23570" y="2751506"/>
        <a:ext cx="1108857" cy="724217"/>
      </dsp:txXfrm>
    </dsp:sp>
    <dsp:sp modelId="{186B7AF3-43E5-4372-ACAE-6654591EDC2F}">
      <dsp:nvSpPr>
        <dsp:cNvPr id="0" name=""/>
        <dsp:cNvSpPr/>
      </dsp:nvSpPr>
      <dsp:spPr>
        <a:xfrm>
          <a:off x="2078094" y="2421264"/>
          <a:ext cx="1500095" cy="307711"/>
        </a:xfrm>
        <a:custGeom>
          <a:avLst/>
          <a:gdLst/>
          <a:ahLst/>
          <a:cxnLst/>
          <a:rect l="0" t="0" r="0" b="0"/>
          <a:pathLst>
            <a:path>
              <a:moveTo>
                <a:pt x="1500095" y="0"/>
              </a:moveTo>
              <a:lnTo>
                <a:pt x="1500095" y="153855"/>
              </a:lnTo>
              <a:lnTo>
                <a:pt x="0" y="153855"/>
              </a:lnTo>
              <a:lnTo>
                <a:pt x="0" y="307711"/>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A33307-BCA7-4739-B1CE-A16A3FCF0B3B}">
      <dsp:nvSpPr>
        <dsp:cNvPr id="0" name=""/>
        <dsp:cNvSpPr/>
      </dsp:nvSpPr>
      <dsp:spPr>
        <a:xfrm>
          <a:off x="1501134" y="2728975"/>
          <a:ext cx="1153919" cy="76927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a:solidFill>
                <a:srgbClr val="002060"/>
              </a:solidFill>
            </a:rPr>
            <a:t>Gömülü emisyonlar (Kapsam-1 ve Kapsam-2 Emisyonları)</a:t>
          </a:r>
          <a:endParaRPr lang="tr-TR" sz="900" kern="1200" dirty="0">
            <a:solidFill>
              <a:srgbClr val="002060"/>
            </a:solidFill>
          </a:endParaRPr>
        </a:p>
      </dsp:txBody>
      <dsp:txXfrm>
        <a:off x="1523665" y="2751506"/>
        <a:ext cx="1108857" cy="724217"/>
      </dsp:txXfrm>
    </dsp:sp>
    <dsp:sp modelId="{FE5021AE-CC01-425B-A7C9-2109C0521F23}">
      <dsp:nvSpPr>
        <dsp:cNvPr id="0" name=""/>
        <dsp:cNvSpPr/>
      </dsp:nvSpPr>
      <dsp:spPr>
        <a:xfrm>
          <a:off x="3532469" y="2421264"/>
          <a:ext cx="91440" cy="307711"/>
        </a:xfrm>
        <a:custGeom>
          <a:avLst/>
          <a:gdLst/>
          <a:ahLst/>
          <a:cxnLst/>
          <a:rect l="0" t="0" r="0" b="0"/>
          <a:pathLst>
            <a:path>
              <a:moveTo>
                <a:pt x="45720" y="0"/>
              </a:moveTo>
              <a:lnTo>
                <a:pt x="45720" y="307711"/>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DBC6F-9421-44D7-ADE5-015D395FCF7C}">
      <dsp:nvSpPr>
        <dsp:cNvPr id="0" name=""/>
        <dsp:cNvSpPr/>
      </dsp:nvSpPr>
      <dsp:spPr>
        <a:xfrm>
          <a:off x="3001229" y="2728975"/>
          <a:ext cx="1153919" cy="76927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a:solidFill>
                <a:srgbClr val="002060"/>
              </a:solidFill>
            </a:rPr>
            <a:t>Malın menşei</a:t>
          </a:r>
          <a:endParaRPr lang="tr-TR" sz="900" kern="1200" dirty="0">
            <a:solidFill>
              <a:srgbClr val="002060"/>
            </a:solidFill>
          </a:endParaRPr>
        </a:p>
      </dsp:txBody>
      <dsp:txXfrm>
        <a:off x="3023760" y="2751506"/>
        <a:ext cx="1108857" cy="724217"/>
      </dsp:txXfrm>
    </dsp:sp>
    <dsp:sp modelId="{4E191B59-4EA6-4D50-8405-3FFD12673A14}">
      <dsp:nvSpPr>
        <dsp:cNvPr id="0" name=""/>
        <dsp:cNvSpPr/>
      </dsp:nvSpPr>
      <dsp:spPr>
        <a:xfrm>
          <a:off x="3578189" y="2421264"/>
          <a:ext cx="1500095" cy="307711"/>
        </a:xfrm>
        <a:custGeom>
          <a:avLst/>
          <a:gdLst/>
          <a:ahLst/>
          <a:cxnLst/>
          <a:rect l="0" t="0" r="0" b="0"/>
          <a:pathLst>
            <a:path>
              <a:moveTo>
                <a:pt x="0" y="0"/>
              </a:moveTo>
              <a:lnTo>
                <a:pt x="0" y="153855"/>
              </a:lnTo>
              <a:lnTo>
                <a:pt x="1500095" y="153855"/>
              </a:lnTo>
              <a:lnTo>
                <a:pt x="1500095" y="307711"/>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2A6C58-1BD2-48E3-9007-8E706300A5AA}">
      <dsp:nvSpPr>
        <dsp:cNvPr id="0" name=""/>
        <dsp:cNvSpPr/>
      </dsp:nvSpPr>
      <dsp:spPr>
        <a:xfrm>
          <a:off x="4501325" y="2728975"/>
          <a:ext cx="1153919" cy="76927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a:solidFill>
                <a:srgbClr val="002060"/>
              </a:solidFill>
            </a:rPr>
            <a:t>Üretim Tesisi Bilgileri</a:t>
          </a:r>
          <a:endParaRPr lang="tr-TR" sz="900" kern="1200" dirty="0">
            <a:solidFill>
              <a:srgbClr val="002060"/>
            </a:solidFill>
          </a:endParaRPr>
        </a:p>
      </dsp:txBody>
      <dsp:txXfrm>
        <a:off x="4523856" y="2751506"/>
        <a:ext cx="1108857" cy="724217"/>
      </dsp:txXfrm>
    </dsp:sp>
    <dsp:sp modelId="{01269B41-3470-4BBE-9848-9C21CBFBD4A5}">
      <dsp:nvSpPr>
        <dsp:cNvPr id="0" name=""/>
        <dsp:cNvSpPr/>
      </dsp:nvSpPr>
      <dsp:spPr>
        <a:xfrm>
          <a:off x="3578189" y="2421264"/>
          <a:ext cx="3000190" cy="307711"/>
        </a:xfrm>
        <a:custGeom>
          <a:avLst/>
          <a:gdLst/>
          <a:ahLst/>
          <a:cxnLst/>
          <a:rect l="0" t="0" r="0" b="0"/>
          <a:pathLst>
            <a:path>
              <a:moveTo>
                <a:pt x="0" y="0"/>
              </a:moveTo>
              <a:lnTo>
                <a:pt x="0" y="153855"/>
              </a:lnTo>
              <a:lnTo>
                <a:pt x="3000190" y="153855"/>
              </a:lnTo>
              <a:lnTo>
                <a:pt x="3000190" y="307711"/>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6840C9-6844-4784-A025-4A2205DF08AB}">
      <dsp:nvSpPr>
        <dsp:cNvPr id="0" name=""/>
        <dsp:cNvSpPr/>
      </dsp:nvSpPr>
      <dsp:spPr>
        <a:xfrm>
          <a:off x="6001420" y="2728975"/>
          <a:ext cx="1153919" cy="76927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a:solidFill>
                <a:srgbClr val="002060"/>
              </a:solidFill>
            </a:rPr>
            <a:t>Varsa 3. ülkelerde ödenmesi gereken karbon fiyatı</a:t>
          </a:r>
          <a:endParaRPr lang="tr-TR" sz="900" kern="1200" dirty="0">
            <a:solidFill>
              <a:srgbClr val="002060"/>
            </a:solidFill>
          </a:endParaRPr>
        </a:p>
      </dsp:txBody>
      <dsp:txXfrm>
        <a:off x="6023951" y="2751506"/>
        <a:ext cx="1108857" cy="724217"/>
      </dsp:txXfrm>
    </dsp:sp>
    <dsp:sp modelId="{274962DF-035A-4E6D-A543-3F9B47BAAA9A}">
      <dsp:nvSpPr>
        <dsp:cNvPr id="0" name=""/>
        <dsp:cNvSpPr/>
      </dsp:nvSpPr>
      <dsp:spPr>
        <a:xfrm>
          <a:off x="5078284" y="1344272"/>
          <a:ext cx="1892996" cy="307711"/>
        </a:xfrm>
        <a:custGeom>
          <a:avLst/>
          <a:gdLst/>
          <a:ahLst/>
          <a:cxnLst/>
          <a:rect l="0" t="0" r="0" b="0"/>
          <a:pathLst>
            <a:path>
              <a:moveTo>
                <a:pt x="1892996" y="0"/>
              </a:moveTo>
              <a:lnTo>
                <a:pt x="1892996" y="153855"/>
              </a:lnTo>
              <a:lnTo>
                <a:pt x="0" y="153855"/>
              </a:lnTo>
              <a:lnTo>
                <a:pt x="0" y="30771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699242-7078-43D9-AEA2-859316B39164}">
      <dsp:nvSpPr>
        <dsp:cNvPr id="0" name=""/>
        <dsp:cNvSpPr/>
      </dsp:nvSpPr>
      <dsp:spPr>
        <a:xfrm>
          <a:off x="4501325" y="1651984"/>
          <a:ext cx="1153919" cy="76927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rgbClr val="002060"/>
              </a:solidFill>
            </a:rPr>
            <a:t>Mali Yükümlülük Bulunmuyor</a:t>
          </a:r>
        </a:p>
      </dsp:txBody>
      <dsp:txXfrm>
        <a:off x="4523856" y="1674515"/>
        <a:ext cx="1108857" cy="724217"/>
      </dsp:txXfrm>
    </dsp:sp>
    <dsp:sp modelId="{12FBF885-A392-4D20-8370-D71FF3042057}">
      <dsp:nvSpPr>
        <dsp:cNvPr id="0" name=""/>
        <dsp:cNvSpPr/>
      </dsp:nvSpPr>
      <dsp:spPr>
        <a:xfrm>
          <a:off x="6971280" y="1344272"/>
          <a:ext cx="1107194" cy="307711"/>
        </a:xfrm>
        <a:custGeom>
          <a:avLst/>
          <a:gdLst/>
          <a:ahLst/>
          <a:cxnLst/>
          <a:rect l="0" t="0" r="0" b="0"/>
          <a:pathLst>
            <a:path>
              <a:moveTo>
                <a:pt x="0" y="0"/>
              </a:moveTo>
              <a:lnTo>
                <a:pt x="0" y="153855"/>
              </a:lnTo>
              <a:lnTo>
                <a:pt x="1107194" y="153855"/>
              </a:lnTo>
              <a:lnTo>
                <a:pt x="1107194" y="30771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583E05-063C-4BB7-AA3C-BC0E6CB11CD1}">
      <dsp:nvSpPr>
        <dsp:cNvPr id="0" name=""/>
        <dsp:cNvSpPr/>
      </dsp:nvSpPr>
      <dsp:spPr>
        <a:xfrm>
          <a:off x="7269439" y="1651984"/>
          <a:ext cx="1618071" cy="76927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rgbClr val="002060"/>
              </a:solidFill>
            </a:rPr>
            <a:t>Doğrulama </a:t>
          </a:r>
        </a:p>
        <a:p>
          <a:pPr marL="0" lvl="0" indent="0" algn="ctr" defTabSz="622300">
            <a:lnSpc>
              <a:spcPct val="90000"/>
            </a:lnSpc>
            <a:spcBef>
              <a:spcPct val="0"/>
            </a:spcBef>
            <a:spcAft>
              <a:spcPct val="35000"/>
            </a:spcAft>
            <a:buNone/>
          </a:pPr>
          <a:r>
            <a:rPr lang="tr-TR" sz="1400" kern="1200" dirty="0">
              <a:solidFill>
                <a:srgbClr val="002060"/>
              </a:solidFill>
            </a:rPr>
            <a:t>Yükümlülüğü Yok</a:t>
          </a:r>
        </a:p>
      </dsp:txBody>
      <dsp:txXfrm>
        <a:off x="7291970" y="1674515"/>
        <a:ext cx="1573009" cy="724217"/>
      </dsp:txXfrm>
    </dsp:sp>
    <dsp:sp modelId="{74EC4341-E4E0-442B-A210-632ACFDAC584}">
      <dsp:nvSpPr>
        <dsp:cNvPr id="0" name=""/>
        <dsp:cNvSpPr/>
      </dsp:nvSpPr>
      <dsp:spPr>
        <a:xfrm>
          <a:off x="8032755" y="2421264"/>
          <a:ext cx="91440" cy="307711"/>
        </a:xfrm>
        <a:custGeom>
          <a:avLst/>
          <a:gdLst/>
          <a:ahLst/>
          <a:cxnLst/>
          <a:rect l="0" t="0" r="0" b="0"/>
          <a:pathLst>
            <a:path>
              <a:moveTo>
                <a:pt x="45720" y="0"/>
              </a:moveTo>
              <a:lnTo>
                <a:pt x="45720" y="307711"/>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5F501-9927-4F65-8DF4-1D489E6EC51F}">
      <dsp:nvSpPr>
        <dsp:cNvPr id="0" name=""/>
        <dsp:cNvSpPr/>
      </dsp:nvSpPr>
      <dsp:spPr>
        <a:xfrm>
          <a:off x="7501515" y="2728975"/>
          <a:ext cx="1153919" cy="769279"/>
        </a:xfrm>
        <a:prstGeom prst="roundRect">
          <a:avLst>
            <a:gd name="adj" fmla="val 1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rgbClr val="002060"/>
              </a:solidFill>
            </a:rPr>
            <a:t>1 Ocak 2026’ya kadar</a:t>
          </a:r>
        </a:p>
      </dsp:txBody>
      <dsp:txXfrm>
        <a:off x="7524046" y="2751506"/>
        <a:ext cx="1108857" cy="724217"/>
      </dsp:txXfrm>
    </dsp:sp>
    <dsp:sp modelId="{26FCA1F1-4953-412A-A7A2-E3D95EE61CA0}">
      <dsp:nvSpPr>
        <dsp:cNvPr id="0" name=""/>
        <dsp:cNvSpPr/>
      </dsp:nvSpPr>
      <dsp:spPr>
        <a:xfrm>
          <a:off x="6971280" y="1344272"/>
          <a:ext cx="3393091" cy="307711"/>
        </a:xfrm>
        <a:custGeom>
          <a:avLst/>
          <a:gdLst/>
          <a:ahLst/>
          <a:cxnLst/>
          <a:rect l="0" t="0" r="0" b="0"/>
          <a:pathLst>
            <a:path>
              <a:moveTo>
                <a:pt x="0" y="0"/>
              </a:moveTo>
              <a:lnTo>
                <a:pt x="0" y="153855"/>
              </a:lnTo>
              <a:lnTo>
                <a:pt x="3393091" y="153855"/>
              </a:lnTo>
              <a:lnTo>
                <a:pt x="3393091" y="30771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21DF8E-B1DF-49B3-B5C5-E5F79BEF3710}">
      <dsp:nvSpPr>
        <dsp:cNvPr id="0" name=""/>
        <dsp:cNvSpPr/>
      </dsp:nvSpPr>
      <dsp:spPr>
        <a:xfrm>
          <a:off x="9787412" y="1651984"/>
          <a:ext cx="1153919" cy="878517"/>
        </a:xfrm>
        <a:prstGeom prst="roundRect">
          <a:avLst>
            <a:gd name="adj" fmla="val 1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rgbClr val="002060"/>
              </a:solidFill>
            </a:rPr>
            <a:t>İlk Gözden Geçirme (2025)</a:t>
          </a:r>
        </a:p>
      </dsp:txBody>
      <dsp:txXfrm>
        <a:off x="9813143" y="1677715"/>
        <a:ext cx="1102457" cy="827055"/>
      </dsp:txXfrm>
    </dsp:sp>
    <dsp:sp modelId="{9D3A49EC-A118-4D5D-8903-88F4133175F6}">
      <dsp:nvSpPr>
        <dsp:cNvPr id="0" name=""/>
        <dsp:cNvSpPr/>
      </dsp:nvSpPr>
      <dsp:spPr>
        <a:xfrm>
          <a:off x="9614324" y="2530501"/>
          <a:ext cx="750047" cy="307711"/>
        </a:xfrm>
        <a:custGeom>
          <a:avLst/>
          <a:gdLst/>
          <a:ahLst/>
          <a:cxnLst/>
          <a:rect l="0" t="0" r="0" b="0"/>
          <a:pathLst>
            <a:path>
              <a:moveTo>
                <a:pt x="750047" y="0"/>
              </a:moveTo>
              <a:lnTo>
                <a:pt x="750047" y="153855"/>
              </a:lnTo>
              <a:lnTo>
                <a:pt x="0" y="153855"/>
              </a:lnTo>
              <a:lnTo>
                <a:pt x="0" y="307711"/>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5CAAFC-3311-46E5-B531-244AC352E5E4}">
      <dsp:nvSpPr>
        <dsp:cNvPr id="0" name=""/>
        <dsp:cNvSpPr/>
      </dsp:nvSpPr>
      <dsp:spPr>
        <a:xfrm>
          <a:off x="9001610" y="2838213"/>
          <a:ext cx="1225427" cy="1400227"/>
        </a:xfrm>
        <a:prstGeom prst="roundRect">
          <a:avLst>
            <a:gd name="adj" fmla="val 1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rgbClr val="002060"/>
              </a:solidFill>
            </a:rPr>
            <a:t>Kapsamın genişletilmesi</a:t>
          </a:r>
        </a:p>
      </dsp:txBody>
      <dsp:txXfrm>
        <a:off x="9037502" y="2874105"/>
        <a:ext cx="1153643" cy="1328443"/>
      </dsp:txXfrm>
    </dsp:sp>
    <dsp:sp modelId="{03548D79-D861-4718-93F2-31D0C281D271}">
      <dsp:nvSpPr>
        <dsp:cNvPr id="0" name=""/>
        <dsp:cNvSpPr/>
      </dsp:nvSpPr>
      <dsp:spPr>
        <a:xfrm>
          <a:off x="10364372" y="2530501"/>
          <a:ext cx="785801" cy="307711"/>
        </a:xfrm>
        <a:custGeom>
          <a:avLst/>
          <a:gdLst/>
          <a:ahLst/>
          <a:cxnLst/>
          <a:rect l="0" t="0" r="0" b="0"/>
          <a:pathLst>
            <a:path>
              <a:moveTo>
                <a:pt x="0" y="0"/>
              </a:moveTo>
              <a:lnTo>
                <a:pt x="0" y="153855"/>
              </a:lnTo>
              <a:lnTo>
                <a:pt x="785801" y="153855"/>
              </a:lnTo>
              <a:lnTo>
                <a:pt x="785801" y="307711"/>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82BAE6-2523-4259-BFF5-F5509A959CA8}">
      <dsp:nvSpPr>
        <dsp:cNvPr id="0" name=""/>
        <dsp:cNvSpPr/>
      </dsp:nvSpPr>
      <dsp:spPr>
        <a:xfrm>
          <a:off x="10573214" y="2838213"/>
          <a:ext cx="1153919" cy="1395311"/>
        </a:xfrm>
        <a:prstGeom prst="roundRect">
          <a:avLst>
            <a:gd name="adj" fmla="val 1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rgbClr val="002060"/>
              </a:solidFill>
            </a:rPr>
            <a:t>Sektörlere dolaylı emisyon hesaplarının dahil edilmesi</a:t>
          </a:r>
        </a:p>
      </dsp:txBody>
      <dsp:txXfrm>
        <a:off x="10607011" y="2872010"/>
        <a:ext cx="1086325" cy="1327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2AA72-C144-478D-93D4-653EF7E2EBD8}">
      <dsp:nvSpPr>
        <dsp:cNvPr id="0" name=""/>
        <dsp:cNvSpPr/>
      </dsp:nvSpPr>
      <dsp:spPr>
        <a:xfrm>
          <a:off x="3565" y="1018684"/>
          <a:ext cx="824960" cy="7269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2026</a:t>
          </a:r>
        </a:p>
        <a:p>
          <a:pPr marL="114300" lvl="1" indent="-114300" algn="l" defTabSz="622300">
            <a:lnSpc>
              <a:spcPct val="90000"/>
            </a:lnSpc>
            <a:spcBef>
              <a:spcPct val="0"/>
            </a:spcBef>
            <a:spcAft>
              <a:spcPct val="15000"/>
            </a:spcAft>
            <a:buChar char="•"/>
          </a:pPr>
          <a:r>
            <a:rPr lang="tr-TR" sz="1400" kern="1200" dirty="0"/>
            <a:t>%2,5</a:t>
          </a:r>
        </a:p>
      </dsp:txBody>
      <dsp:txXfrm>
        <a:off x="24858" y="1039977"/>
        <a:ext cx="782374" cy="684410"/>
      </dsp:txXfrm>
    </dsp:sp>
    <dsp:sp modelId="{D3F9A3AC-A07E-4B25-9D04-FF8DF0582D7B}">
      <dsp:nvSpPr>
        <dsp:cNvPr id="0" name=""/>
        <dsp:cNvSpPr/>
      </dsp:nvSpPr>
      <dsp:spPr>
        <a:xfrm>
          <a:off x="911022" y="1279887"/>
          <a:ext cx="174891" cy="20459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tr-TR" sz="800" kern="1200"/>
        </a:p>
      </dsp:txBody>
      <dsp:txXfrm>
        <a:off x="911022" y="1320805"/>
        <a:ext cx="122424" cy="122754"/>
      </dsp:txXfrm>
    </dsp:sp>
    <dsp:sp modelId="{9A56F044-58A7-4CF6-B783-39BC2BECCA9C}">
      <dsp:nvSpPr>
        <dsp:cNvPr id="0" name=""/>
        <dsp:cNvSpPr/>
      </dsp:nvSpPr>
      <dsp:spPr>
        <a:xfrm>
          <a:off x="1158510" y="1018684"/>
          <a:ext cx="824960" cy="726996"/>
        </a:xfrm>
        <a:prstGeom prst="roundRect">
          <a:avLst>
            <a:gd name="adj" fmla="val 10000"/>
          </a:avLst>
        </a:prstGeom>
        <a:solidFill>
          <a:schemeClr val="accent3">
            <a:hueOff val="-207177"/>
            <a:satOff val="-1019"/>
            <a:lumOff val="-67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2027</a:t>
          </a:r>
        </a:p>
        <a:p>
          <a:pPr marL="114300" lvl="1" indent="-114300" algn="l" defTabSz="622300">
            <a:lnSpc>
              <a:spcPct val="90000"/>
            </a:lnSpc>
            <a:spcBef>
              <a:spcPct val="0"/>
            </a:spcBef>
            <a:spcAft>
              <a:spcPct val="15000"/>
            </a:spcAft>
            <a:buChar char="•"/>
          </a:pPr>
          <a:r>
            <a:rPr lang="tr-TR" sz="1400" kern="1200" dirty="0"/>
            <a:t>%5</a:t>
          </a:r>
        </a:p>
      </dsp:txBody>
      <dsp:txXfrm>
        <a:off x="1179803" y="1039977"/>
        <a:ext cx="782374" cy="684410"/>
      </dsp:txXfrm>
    </dsp:sp>
    <dsp:sp modelId="{85751F3B-202B-477F-B0EB-C190A7D99D18}">
      <dsp:nvSpPr>
        <dsp:cNvPr id="0" name=""/>
        <dsp:cNvSpPr/>
      </dsp:nvSpPr>
      <dsp:spPr>
        <a:xfrm>
          <a:off x="2065967" y="1279887"/>
          <a:ext cx="174891" cy="204590"/>
        </a:xfrm>
        <a:prstGeom prst="rightArrow">
          <a:avLst>
            <a:gd name="adj1" fmla="val 60000"/>
            <a:gd name="adj2" fmla="val 50000"/>
          </a:avLst>
        </a:prstGeom>
        <a:solidFill>
          <a:schemeClr val="accent3">
            <a:hueOff val="-236774"/>
            <a:satOff val="-1165"/>
            <a:lumOff val="-77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tr-TR" sz="800" kern="1200"/>
        </a:p>
      </dsp:txBody>
      <dsp:txXfrm>
        <a:off x="2065967" y="1320805"/>
        <a:ext cx="122424" cy="122754"/>
      </dsp:txXfrm>
    </dsp:sp>
    <dsp:sp modelId="{26EC5F02-3523-4072-930D-F8AA570A131B}">
      <dsp:nvSpPr>
        <dsp:cNvPr id="0" name=""/>
        <dsp:cNvSpPr/>
      </dsp:nvSpPr>
      <dsp:spPr>
        <a:xfrm>
          <a:off x="2313455" y="1018684"/>
          <a:ext cx="824960" cy="726996"/>
        </a:xfrm>
        <a:prstGeom prst="roundRect">
          <a:avLst>
            <a:gd name="adj" fmla="val 10000"/>
          </a:avLst>
        </a:prstGeom>
        <a:solidFill>
          <a:schemeClr val="accent3">
            <a:hueOff val="-414354"/>
            <a:satOff val="-2038"/>
            <a:lumOff val="-135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2028</a:t>
          </a:r>
        </a:p>
        <a:p>
          <a:pPr marL="114300" lvl="1" indent="-114300" algn="l" defTabSz="622300">
            <a:lnSpc>
              <a:spcPct val="90000"/>
            </a:lnSpc>
            <a:spcBef>
              <a:spcPct val="0"/>
            </a:spcBef>
            <a:spcAft>
              <a:spcPct val="15000"/>
            </a:spcAft>
            <a:buChar char="•"/>
          </a:pPr>
          <a:r>
            <a:rPr lang="tr-TR" sz="1400" kern="1200" dirty="0"/>
            <a:t>%10</a:t>
          </a:r>
        </a:p>
      </dsp:txBody>
      <dsp:txXfrm>
        <a:off x="2334748" y="1039977"/>
        <a:ext cx="782374" cy="684410"/>
      </dsp:txXfrm>
    </dsp:sp>
    <dsp:sp modelId="{7F2DE6F3-DCD9-4A7E-B2DB-C2E7520195B9}">
      <dsp:nvSpPr>
        <dsp:cNvPr id="0" name=""/>
        <dsp:cNvSpPr/>
      </dsp:nvSpPr>
      <dsp:spPr>
        <a:xfrm>
          <a:off x="3220912" y="1279887"/>
          <a:ext cx="174891" cy="204590"/>
        </a:xfrm>
        <a:prstGeom prst="rightArrow">
          <a:avLst>
            <a:gd name="adj1" fmla="val 60000"/>
            <a:gd name="adj2" fmla="val 50000"/>
          </a:avLst>
        </a:prstGeom>
        <a:solidFill>
          <a:schemeClr val="accent3">
            <a:hueOff val="-473548"/>
            <a:satOff val="-2329"/>
            <a:lumOff val="-155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tr-TR" sz="800" kern="1200"/>
        </a:p>
      </dsp:txBody>
      <dsp:txXfrm>
        <a:off x="3220912" y="1320805"/>
        <a:ext cx="122424" cy="122754"/>
      </dsp:txXfrm>
    </dsp:sp>
    <dsp:sp modelId="{8611CA6E-BCA6-4C80-A4A5-1BD2103280E8}">
      <dsp:nvSpPr>
        <dsp:cNvPr id="0" name=""/>
        <dsp:cNvSpPr/>
      </dsp:nvSpPr>
      <dsp:spPr>
        <a:xfrm>
          <a:off x="3468400" y="1018684"/>
          <a:ext cx="824960" cy="726996"/>
        </a:xfrm>
        <a:prstGeom prst="roundRect">
          <a:avLst>
            <a:gd name="adj" fmla="val 10000"/>
          </a:avLst>
        </a:prstGeom>
        <a:solidFill>
          <a:schemeClr val="accent3">
            <a:hueOff val="-621531"/>
            <a:satOff val="-3057"/>
            <a:lumOff val="-203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2029</a:t>
          </a:r>
        </a:p>
        <a:p>
          <a:pPr marL="114300" lvl="1" indent="-114300" algn="l" defTabSz="622300">
            <a:lnSpc>
              <a:spcPct val="90000"/>
            </a:lnSpc>
            <a:spcBef>
              <a:spcPct val="0"/>
            </a:spcBef>
            <a:spcAft>
              <a:spcPct val="15000"/>
            </a:spcAft>
            <a:buChar char="•"/>
          </a:pPr>
          <a:r>
            <a:rPr lang="tr-TR" sz="1400" kern="1200" dirty="0"/>
            <a:t>%22,5</a:t>
          </a:r>
        </a:p>
      </dsp:txBody>
      <dsp:txXfrm>
        <a:off x="3489693" y="1039977"/>
        <a:ext cx="782374" cy="684410"/>
      </dsp:txXfrm>
    </dsp:sp>
    <dsp:sp modelId="{C5555003-1AFE-4720-88F4-A5AFE8630925}">
      <dsp:nvSpPr>
        <dsp:cNvPr id="0" name=""/>
        <dsp:cNvSpPr/>
      </dsp:nvSpPr>
      <dsp:spPr>
        <a:xfrm>
          <a:off x="4375857" y="1279887"/>
          <a:ext cx="174891" cy="204590"/>
        </a:xfrm>
        <a:prstGeom prst="rightArrow">
          <a:avLst>
            <a:gd name="adj1" fmla="val 60000"/>
            <a:gd name="adj2" fmla="val 50000"/>
          </a:avLst>
        </a:prstGeom>
        <a:solidFill>
          <a:schemeClr val="accent3">
            <a:hueOff val="-710321"/>
            <a:satOff val="-3494"/>
            <a:lumOff val="-232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tr-TR" sz="800" kern="1200"/>
        </a:p>
      </dsp:txBody>
      <dsp:txXfrm>
        <a:off x="4375857" y="1320805"/>
        <a:ext cx="122424" cy="122754"/>
      </dsp:txXfrm>
    </dsp:sp>
    <dsp:sp modelId="{2846B55D-FA30-433E-A30C-CA7A3A1AE4ED}">
      <dsp:nvSpPr>
        <dsp:cNvPr id="0" name=""/>
        <dsp:cNvSpPr/>
      </dsp:nvSpPr>
      <dsp:spPr>
        <a:xfrm>
          <a:off x="4623345" y="1018684"/>
          <a:ext cx="824960" cy="726996"/>
        </a:xfrm>
        <a:prstGeom prst="roundRect">
          <a:avLst>
            <a:gd name="adj" fmla="val 10000"/>
          </a:avLst>
        </a:prstGeom>
        <a:solidFill>
          <a:schemeClr val="accent3">
            <a:hueOff val="-828708"/>
            <a:satOff val="-4076"/>
            <a:lumOff val="-27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2030</a:t>
          </a:r>
        </a:p>
        <a:p>
          <a:pPr marL="114300" lvl="1" indent="-114300" algn="l" defTabSz="622300">
            <a:lnSpc>
              <a:spcPct val="90000"/>
            </a:lnSpc>
            <a:spcBef>
              <a:spcPct val="0"/>
            </a:spcBef>
            <a:spcAft>
              <a:spcPct val="15000"/>
            </a:spcAft>
            <a:buChar char="•"/>
          </a:pPr>
          <a:r>
            <a:rPr lang="tr-TR" sz="1400" kern="1200" dirty="0"/>
            <a:t>%48,5</a:t>
          </a:r>
        </a:p>
      </dsp:txBody>
      <dsp:txXfrm>
        <a:off x="4644638" y="1039977"/>
        <a:ext cx="782374" cy="684410"/>
      </dsp:txXfrm>
    </dsp:sp>
    <dsp:sp modelId="{9EEE0BE7-961A-444B-8FF5-91FA9CF5F0F1}">
      <dsp:nvSpPr>
        <dsp:cNvPr id="0" name=""/>
        <dsp:cNvSpPr/>
      </dsp:nvSpPr>
      <dsp:spPr>
        <a:xfrm>
          <a:off x="5530802" y="1279887"/>
          <a:ext cx="174891" cy="204590"/>
        </a:xfrm>
        <a:prstGeom prst="rightArrow">
          <a:avLst>
            <a:gd name="adj1" fmla="val 60000"/>
            <a:gd name="adj2" fmla="val 50000"/>
          </a:avLst>
        </a:prstGeom>
        <a:solidFill>
          <a:schemeClr val="accent3">
            <a:hueOff val="-947095"/>
            <a:satOff val="-4658"/>
            <a:lumOff val="-310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tr-TR" sz="800" kern="1200"/>
        </a:p>
      </dsp:txBody>
      <dsp:txXfrm>
        <a:off x="5530802" y="1320805"/>
        <a:ext cx="122424" cy="122754"/>
      </dsp:txXfrm>
    </dsp:sp>
    <dsp:sp modelId="{09722741-3D61-4DD7-B886-98CC66CEE6AF}">
      <dsp:nvSpPr>
        <dsp:cNvPr id="0" name=""/>
        <dsp:cNvSpPr/>
      </dsp:nvSpPr>
      <dsp:spPr>
        <a:xfrm>
          <a:off x="5778290" y="1018684"/>
          <a:ext cx="824960" cy="726996"/>
        </a:xfrm>
        <a:prstGeom prst="roundRect">
          <a:avLst>
            <a:gd name="adj" fmla="val 10000"/>
          </a:avLst>
        </a:prstGeom>
        <a:solidFill>
          <a:schemeClr val="accent3">
            <a:hueOff val="-1035885"/>
            <a:satOff val="-5095"/>
            <a:lumOff val="-33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2031</a:t>
          </a:r>
        </a:p>
        <a:p>
          <a:pPr marL="114300" lvl="1" indent="-114300" algn="l" defTabSz="622300">
            <a:lnSpc>
              <a:spcPct val="90000"/>
            </a:lnSpc>
            <a:spcBef>
              <a:spcPct val="0"/>
            </a:spcBef>
            <a:spcAft>
              <a:spcPct val="15000"/>
            </a:spcAft>
            <a:buChar char="•"/>
          </a:pPr>
          <a:r>
            <a:rPr lang="tr-TR" sz="1400" kern="1200" dirty="0"/>
            <a:t>%61</a:t>
          </a:r>
        </a:p>
      </dsp:txBody>
      <dsp:txXfrm>
        <a:off x="5799583" y="1039977"/>
        <a:ext cx="782374" cy="684410"/>
      </dsp:txXfrm>
    </dsp:sp>
    <dsp:sp modelId="{AF5AE14E-66BE-4A08-B4C7-2887C5EFF0EB}">
      <dsp:nvSpPr>
        <dsp:cNvPr id="0" name=""/>
        <dsp:cNvSpPr/>
      </dsp:nvSpPr>
      <dsp:spPr>
        <a:xfrm>
          <a:off x="6685747" y="1279887"/>
          <a:ext cx="174891" cy="204590"/>
        </a:xfrm>
        <a:prstGeom prst="rightArrow">
          <a:avLst>
            <a:gd name="adj1" fmla="val 60000"/>
            <a:gd name="adj2" fmla="val 50000"/>
          </a:avLst>
        </a:prstGeom>
        <a:solidFill>
          <a:schemeClr val="accent3">
            <a:hueOff val="-1183869"/>
            <a:satOff val="-5823"/>
            <a:lumOff val="-387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tr-TR" sz="800" kern="1200"/>
        </a:p>
      </dsp:txBody>
      <dsp:txXfrm>
        <a:off x="6685747" y="1320805"/>
        <a:ext cx="122424" cy="122754"/>
      </dsp:txXfrm>
    </dsp:sp>
    <dsp:sp modelId="{6FF5BB8C-D179-4318-9CEC-D618BE626CF9}">
      <dsp:nvSpPr>
        <dsp:cNvPr id="0" name=""/>
        <dsp:cNvSpPr/>
      </dsp:nvSpPr>
      <dsp:spPr>
        <a:xfrm>
          <a:off x="6933235" y="1018684"/>
          <a:ext cx="824960" cy="726996"/>
        </a:xfrm>
        <a:prstGeom prst="roundRect">
          <a:avLst>
            <a:gd name="adj" fmla="val 10000"/>
          </a:avLst>
        </a:prstGeom>
        <a:solidFill>
          <a:schemeClr val="accent3">
            <a:hueOff val="-1243063"/>
            <a:satOff val="-6114"/>
            <a:lumOff val="-40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2032</a:t>
          </a:r>
        </a:p>
        <a:p>
          <a:pPr marL="114300" lvl="1" indent="-114300" algn="l" defTabSz="622300">
            <a:lnSpc>
              <a:spcPct val="90000"/>
            </a:lnSpc>
            <a:spcBef>
              <a:spcPct val="0"/>
            </a:spcBef>
            <a:spcAft>
              <a:spcPct val="15000"/>
            </a:spcAft>
            <a:buChar char="•"/>
          </a:pPr>
          <a:r>
            <a:rPr lang="tr-TR" sz="1400" kern="1200" dirty="0"/>
            <a:t>%73,5</a:t>
          </a:r>
        </a:p>
      </dsp:txBody>
      <dsp:txXfrm>
        <a:off x="6954528" y="1039977"/>
        <a:ext cx="782374" cy="684410"/>
      </dsp:txXfrm>
    </dsp:sp>
    <dsp:sp modelId="{1F92F23B-7469-4F6A-AB38-AEA55BB4DD61}">
      <dsp:nvSpPr>
        <dsp:cNvPr id="0" name=""/>
        <dsp:cNvSpPr/>
      </dsp:nvSpPr>
      <dsp:spPr>
        <a:xfrm>
          <a:off x="7840692" y="1279887"/>
          <a:ext cx="174891" cy="204590"/>
        </a:xfrm>
        <a:prstGeom prst="rightArrow">
          <a:avLst>
            <a:gd name="adj1" fmla="val 60000"/>
            <a:gd name="adj2" fmla="val 50000"/>
          </a:avLst>
        </a:prstGeom>
        <a:solidFill>
          <a:schemeClr val="accent3">
            <a:hueOff val="-1420643"/>
            <a:satOff val="-6987"/>
            <a:lumOff val="-465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tr-TR" sz="800" kern="1200"/>
        </a:p>
      </dsp:txBody>
      <dsp:txXfrm>
        <a:off x="7840692" y="1320805"/>
        <a:ext cx="122424" cy="122754"/>
      </dsp:txXfrm>
    </dsp:sp>
    <dsp:sp modelId="{E1732C19-4EC6-4AEB-8A90-B675DF773ECE}">
      <dsp:nvSpPr>
        <dsp:cNvPr id="0" name=""/>
        <dsp:cNvSpPr/>
      </dsp:nvSpPr>
      <dsp:spPr>
        <a:xfrm>
          <a:off x="8088180" y="1018684"/>
          <a:ext cx="824960" cy="726996"/>
        </a:xfrm>
        <a:prstGeom prst="roundRect">
          <a:avLst>
            <a:gd name="adj" fmla="val 10000"/>
          </a:avLst>
        </a:prstGeom>
        <a:solidFill>
          <a:schemeClr val="accent3">
            <a:hueOff val="-1450240"/>
            <a:satOff val="-7133"/>
            <a:lumOff val="-475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2033</a:t>
          </a:r>
        </a:p>
        <a:p>
          <a:pPr marL="114300" lvl="1" indent="-114300" algn="l" defTabSz="622300">
            <a:lnSpc>
              <a:spcPct val="90000"/>
            </a:lnSpc>
            <a:spcBef>
              <a:spcPct val="0"/>
            </a:spcBef>
            <a:spcAft>
              <a:spcPct val="15000"/>
            </a:spcAft>
            <a:buChar char="•"/>
          </a:pPr>
          <a:r>
            <a:rPr lang="tr-TR" sz="1400" kern="1200" dirty="0"/>
            <a:t>%86</a:t>
          </a:r>
        </a:p>
      </dsp:txBody>
      <dsp:txXfrm>
        <a:off x="8109473" y="1039977"/>
        <a:ext cx="782374" cy="684410"/>
      </dsp:txXfrm>
    </dsp:sp>
    <dsp:sp modelId="{1E73A2B9-BEC7-4D73-A026-7A2A93D73458}">
      <dsp:nvSpPr>
        <dsp:cNvPr id="0" name=""/>
        <dsp:cNvSpPr/>
      </dsp:nvSpPr>
      <dsp:spPr>
        <a:xfrm>
          <a:off x="8995637" y="1279887"/>
          <a:ext cx="174891" cy="204590"/>
        </a:xfrm>
        <a:prstGeom prst="rightArrow">
          <a:avLst>
            <a:gd name="adj1" fmla="val 60000"/>
            <a:gd name="adj2" fmla="val 50000"/>
          </a:avLst>
        </a:prstGeom>
        <a:solidFill>
          <a:schemeClr val="accent3">
            <a:hueOff val="-1657417"/>
            <a:satOff val="-8152"/>
            <a:lumOff val="-543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tr-TR" sz="800" kern="1200"/>
        </a:p>
      </dsp:txBody>
      <dsp:txXfrm>
        <a:off x="8995637" y="1320805"/>
        <a:ext cx="122424" cy="122754"/>
      </dsp:txXfrm>
    </dsp:sp>
    <dsp:sp modelId="{5A65EEED-303F-48E8-851B-3F7BB5E4857E}">
      <dsp:nvSpPr>
        <dsp:cNvPr id="0" name=""/>
        <dsp:cNvSpPr/>
      </dsp:nvSpPr>
      <dsp:spPr>
        <a:xfrm>
          <a:off x="9243125" y="1018684"/>
          <a:ext cx="824960" cy="726996"/>
        </a:xfrm>
        <a:prstGeom prst="roundRect">
          <a:avLst>
            <a:gd name="adj" fmla="val 10000"/>
          </a:avLst>
        </a:prstGeom>
        <a:solidFill>
          <a:schemeClr val="accent3">
            <a:hueOff val="-1657417"/>
            <a:satOff val="-8152"/>
            <a:lumOff val="-5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2034</a:t>
          </a:r>
        </a:p>
        <a:p>
          <a:pPr marL="114300" lvl="1" indent="-114300" algn="l" defTabSz="622300">
            <a:lnSpc>
              <a:spcPct val="90000"/>
            </a:lnSpc>
            <a:spcBef>
              <a:spcPct val="0"/>
            </a:spcBef>
            <a:spcAft>
              <a:spcPct val="15000"/>
            </a:spcAft>
            <a:buChar char="•"/>
          </a:pPr>
          <a:r>
            <a:rPr lang="tr-TR" sz="1400" kern="1200" dirty="0"/>
            <a:t>%100</a:t>
          </a:r>
        </a:p>
      </dsp:txBody>
      <dsp:txXfrm>
        <a:off x="9264418" y="1039977"/>
        <a:ext cx="782374" cy="6844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9B5B42BD-8D3B-4B09-9029-8C63687D5D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1E2EC764-34EA-4620-8CF9-F605D96BC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420E0B7-4743-4B61-B49B-24A7242F125C}" type="datetime1">
              <a:rPr lang="tr-TR" smtClean="0"/>
              <a:t>24.08.2023</a:t>
            </a:fld>
            <a:endParaRPr lang="tr-TR" dirty="0"/>
          </a:p>
        </p:txBody>
      </p:sp>
      <p:sp>
        <p:nvSpPr>
          <p:cNvPr id="4" name="Alt Bilgi Yer Tutucusu 3">
            <a:extLst>
              <a:ext uri="{FF2B5EF4-FFF2-40B4-BE49-F238E27FC236}">
                <a16:creationId xmlns:a16="http://schemas.microsoft.com/office/drawing/2014/main" id="{3C1FA7CC-A0A2-4292-AA1A-FFA1D3AC96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36C9D8F1-C311-48E0-A5EA-6AC70E14D0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827EC1-36E0-417D-8141-8D14DF1BDFD9}" type="slidenum">
              <a:rPr lang="tr-TR" smtClean="0"/>
              <a:t>‹#›</a:t>
            </a:fld>
            <a:endParaRPr lang="tr-TR"/>
          </a:p>
        </p:txBody>
      </p:sp>
    </p:spTree>
    <p:extLst>
      <p:ext uri="{BB962C8B-B14F-4D97-AF65-F5344CB8AC3E}">
        <p14:creationId xmlns:p14="http://schemas.microsoft.com/office/powerpoint/2010/main" val="645852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EFC071F-645B-4D2B-87FD-9CAE05F10EBA}" type="datetime1">
              <a:rPr lang="tr-TR" noProof="0" smtClean="0"/>
              <a:t>24.08.2023</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5BAF473-2665-42A7-89E3-C7BA7EB58D12}" type="slidenum">
              <a:rPr lang="tr-TR" noProof="0" smtClean="0"/>
              <a:t>‹#›</a:t>
            </a:fld>
            <a:endParaRPr lang="tr-TR" noProof="0"/>
          </a:p>
        </p:txBody>
      </p:sp>
    </p:spTree>
    <p:extLst>
      <p:ext uri="{BB962C8B-B14F-4D97-AF65-F5344CB8AC3E}">
        <p14:creationId xmlns:p14="http://schemas.microsoft.com/office/powerpoint/2010/main" val="6935489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35BAF473-2665-42A7-89E3-C7BA7EB58D12}" type="slidenum">
              <a:rPr lang="tr-TR" smtClean="0"/>
              <a:t>1</a:t>
            </a:fld>
            <a:endParaRPr lang="tr-TR"/>
          </a:p>
        </p:txBody>
      </p:sp>
    </p:spTree>
    <p:extLst>
      <p:ext uri="{BB962C8B-B14F-4D97-AF65-F5344CB8AC3E}">
        <p14:creationId xmlns:p14="http://schemas.microsoft.com/office/powerpoint/2010/main" val="183339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11</a:t>
            </a:fld>
            <a:endParaRPr lang="tr-TR"/>
          </a:p>
        </p:txBody>
      </p:sp>
    </p:spTree>
    <p:extLst>
      <p:ext uri="{BB962C8B-B14F-4D97-AF65-F5344CB8AC3E}">
        <p14:creationId xmlns:p14="http://schemas.microsoft.com/office/powerpoint/2010/main" val="175962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12</a:t>
            </a:fld>
            <a:endParaRPr lang="tr-TR"/>
          </a:p>
        </p:txBody>
      </p:sp>
    </p:spTree>
    <p:extLst>
      <p:ext uri="{BB962C8B-B14F-4D97-AF65-F5344CB8AC3E}">
        <p14:creationId xmlns:p14="http://schemas.microsoft.com/office/powerpoint/2010/main" val="100776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13</a:t>
            </a:fld>
            <a:endParaRPr lang="tr-TR"/>
          </a:p>
        </p:txBody>
      </p:sp>
    </p:spTree>
    <p:extLst>
      <p:ext uri="{BB962C8B-B14F-4D97-AF65-F5344CB8AC3E}">
        <p14:creationId xmlns:p14="http://schemas.microsoft.com/office/powerpoint/2010/main" val="3964615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15</a:t>
            </a:fld>
            <a:endParaRPr lang="tr-TR"/>
          </a:p>
        </p:txBody>
      </p:sp>
    </p:spTree>
    <p:extLst>
      <p:ext uri="{BB962C8B-B14F-4D97-AF65-F5344CB8AC3E}">
        <p14:creationId xmlns:p14="http://schemas.microsoft.com/office/powerpoint/2010/main" val="2692750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17</a:t>
            </a:fld>
            <a:endParaRPr lang="tr-TR"/>
          </a:p>
        </p:txBody>
      </p:sp>
    </p:spTree>
    <p:extLst>
      <p:ext uri="{BB962C8B-B14F-4D97-AF65-F5344CB8AC3E}">
        <p14:creationId xmlns:p14="http://schemas.microsoft.com/office/powerpoint/2010/main" val="297475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2</a:t>
            </a:fld>
            <a:endParaRPr lang="tr-TR"/>
          </a:p>
        </p:txBody>
      </p:sp>
    </p:spTree>
    <p:extLst>
      <p:ext uri="{BB962C8B-B14F-4D97-AF65-F5344CB8AC3E}">
        <p14:creationId xmlns:p14="http://schemas.microsoft.com/office/powerpoint/2010/main" val="389674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3</a:t>
            </a:fld>
            <a:endParaRPr lang="tr-TR"/>
          </a:p>
        </p:txBody>
      </p:sp>
    </p:spTree>
    <p:extLst>
      <p:ext uri="{BB962C8B-B14F-4D97-AF65-F5344CB8AC3E}">
        <p14:creationId xmlns:p14="http://schemas.microsoft.com/office/powerpoint/2010/main" val="47181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4</a:t>
            </a:fld>
            <a:endParaRPr lang="tr-TR"/>
          </a:p>
        </p:txBody>
      </p:sp>
    </p:spTree>
    <p:extLst>
      <p:ext uri="{BB962C8B-B14F-4D97-AF65-F5344CB8AC3E}">
        <p14:creationId xmlns:p14="http://schemas.microsoft.com/office/powerpoint/2010/main" val="96674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6</a:t>
            </a:fld>
            <a:endParaRPr lang="tr-TR"/>
          </a:p>
        </p:txBody>
      </p:sp>
    </p:spTree>
    <p:extLst>
      <p:ext uri="{BB962C8B-B14F-4D97-AF65-F5344CB8AC3E}">
        <p14:creationId xmlns:p14="http://schemas.microsoft.com/office/powerpoint/2010/main" val="63852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7</a:t>
            </a:fld>
            <a:endParaRPr lang="tr-TR"/>
          </a:p>
        </p:txBody>
      </p:sp>
    </p:spTree>
    <p:extLst>
      <p:ext uri="{BB962C8B-B14F-4D97-AF65-F5344CB8AC3E}">
        <p14:creationId xmlns:p14="http://schemas.microsoft.com/office/powerpoint/2010/main" val="341940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8</a:t>
            </a:fld>
            <a:endParaRPr lang="tr-TR"/>
          </a:p>
        </p:txBody>
      </p:sp>
    </p:spTree>
    <p:extLst>
      <p:ext uri="{BB962C8B-B14F-4D97-AF65-F5344CB8AC3E}">
        <p14:creationId xmlns:p14="http://schemas.microsoft.com/office/powerpoint/2010/main" val="82175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9</a:t>
            </a:fld>
            <a:endParaRPr lang="tr-TR"/>
          </a:p>
        </p:txBody>
      </p:sp>
    </p:spTree>
    <p:extLst>
      <p:ext uri="{BB962C8B-B14F-4D97-AF65-F5344CB8AC3E}">
        <p14:creationId xmlns:p14="http://schemas.microsoft.com/office/powerpoint/2010/main" val="6887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10</a:t>
            </a:fld>
            <a:endParaRPr lang="tr-TR"/>
          </a:p>
        </p:txBody>
      </p:sp>
    </p:spTree>
    <p:extLst>
      <p:ext uri="{BB962C8B-B14F-4D97-AF65-F5344CB8AC3E}">
        <p14:creationId xmlns:p14="http://schemas.microsoft.com/office/powerpoint/2010/main" val="4555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A3215B1E-B289-4C56-BCC0-2AB8CF93E2A1}"/>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2" name="Başlık 1">
            <a:extLst>
              <a:ext uri="{FF2B5EF4-FFF2-40B4-BE49-F238E27FC236}">
                <a16:creationId xmlns:a16="http://schemas.microsoft.com/office/drawing/2014/main" id="{6C25C416-A3A2-4CF9-9532-2C0BFB51CFDF}"/>
              </a:ext>
            </a:extLst>
          </p:cNvPr>
          <p:cNvSpPr>
            <a:spLocks noGrp="1"/>
          </p:cNvSpPr>
          <p:nvPr>
            <p:ph type="ctrTitle"/>
          </p:nvPr>
        </p:nvSpPr>
        <p:spPr>
          <a:xfrm>
            <a:off x="838200" y="2465970"/>
            <a:ext cx="5739882" cy="2387600"/>
          </a:xfrm>
        </p:spPr>
        <p:txBody>
          <a:bodyPr rtlCol="0" anchor="b">
            <a:normAutofit/>
          </a:bodyPr>
          <a:lstStyle>
            <a:lvl1pPr algn="l">
              <a:defRPr sz="5400" b="1">
                <a:solidFill>
                  <a:schemeClr val="bg1"/>
                </a:solidFill>
              </a:defRPr>
            </a:lvl1pPr>
          </a:lstStyle>
          <a:p>
            <a:pPr rtl="0"/>
            <a:r>
              <a:rPr lang="tr-TR" noProof="0"/>
              <a:t>Asıl başlık stilini düzenlemek için tıklayın</a:t>
            </a:r>
          </a:p>
        </p:txBody>
      </p:sp>
      <p:sp>
        <p:nvSpPr>
          <p:cNvPr id="3" name="Alt Başlık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838200" y="5159827"/>
            <a:ext cx="5739882" cy="783773"/>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ruluş Şeması">
    <p:bg>
      <p:bgPr>
        <a:solidFill>
          <a:schemeClr val="accent5"/>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C626A5-4FF6-42BD-858A-AE4B2C23A6BC}"/>
              </a:ext>
            </a:extLst>
          </p:cNvPr>
          <p:cNvSpPr>
            <a:spLocks noGrp="1"/>
          </p:cNvSpPr>
          <p:nvPr>
            <p:ph type="title"/>
          </p:nvPr>
        </p:nvSpPr>
        <p:spPr>
          <a:xfrm>
            <a:off x="838200" y="695037"/>
            <a:ext cx="4573200" cy="1325563"/>
          </a:xfrm>
        </p:spPr>
        <p:txBody>
          <a:bodyPr rtlCol="0"/>
          <a:lstStyle>
            <a:lvl1pPr algn="l">
              <a:defRPr b="1">
                <a:solidFill>
                  <a:schemeClr val="accent4"/>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9" name="Metin Yer Tutucusu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5021635" y="2039382"/>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14" name="Metin Yer Tutucusu 8">
            <a:extLst>
              <a:ext uri="{FF2B5EF4-FFF2-40B4-BE49-F238E27FC236}">
                <a16:creationId xmlns:a16="http://schemas.microsoft.com/office/drawing/2014/main" id="{16CC17AD-6E52-42E9-989B-FB086C64DFD1}"/>
              </a:ext>
            </a:extLst>
          </p:cNvPr>
          <p:cNvSpPr>
            <a:spLocks noGrp="1"/>
          </p:cNvSpPr>
          <p:nvPr>
            <p:ph type="body" sz="quarter" idx="46" hasCustomPrompt="1"/>
          </p:nvPr>
        </p:nvSpPr>
        <p:spPr>
          <a:xfrm>
            <a:off x="5021635" y="2408260"/>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16" name="Metin Yer Tutucusu 8">
            <a:extLst>
              <a:ext uri="{FF2B5EF4-FFF2-40B4-BE49-F238E27FC236}">
                <a16:creationId xmlns:a16="http://schemas.microsoft.com/office/drawing/2014/main" id="{D36B0D72-6C95-4E3A-A679-D94CB154306B}"/>
              </a:ext>
            </a:extLst>
          </p:cNvPr>
          <p:cNvSpPr>
            <a:spLocks noGrp="1"/>
          </p:cNvSpPr>
          <p:nvPr>
            <p:ph type="body" sz="quarter" idx="47" hasCustomPrompt="1"/>
          </p:nvPr>
        </p:nvSpPr>
        <p:spPr>
          <a:xfrm>
            <a:off x="5043407" y="4770420"/>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17" name="Metin Yer Tutucusu 8">
            <a:extLst>
              <a:ext uri="{FF2B5EF4-FFF2-40B4-BE49-F238E27FC236}">
                <a16:creationId xmlns:a16="http://schemas.microsoft.com/office/drawing/2014/main" id="{7E6E1537-8CF9-4C86-8E25-29BFFDAFDDD2}"/>
              </a:ext>
            </a:extLst>
          </p:cNvPr>
          <p:cNvSpPr>
            <a:spLocks noGrp="1"/>
          </p:cNvSpPr>
          <p:nvPr>
            <p:ph type="body" sz="quarter" idx="48" hasCustomPrompt="1"/>
          </p:nvPr>
        </p:nvSpPr>
        <p:spPr>
          <a:xfrm>
            <a:off x="5043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18" name="Metin Yer Tutucusu 8">
            <a:extLst>
              <a:ext uri="{FF2B5EF4-FFF2-40B4-BE49-F238E27FC236}">
                <a16:creationId xmlns:a16="http://schemas.microsoft.com/office/drawing/2014/main" id="{755E9ED2-721A-416D-AFA6-B57E6B8D8C5D}"/>
              </a:ext>
            </a:extLst>
          </p:cNvPr>
          <p:cNvSpPr>
            <a:spLocks noGrp="1"/>
          </p:cNvSpPr>
          <p:nvPr>
            <p:ph type="body" sz="quarter" idx="49" hasCustomPrompt="1"/>
          </p:nvPr>
        </p:nvSpPr>
        <p:spPr>
          <a:xfrm>
            <a:off x="2757407" y="4758255"/>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19" name="Metin Yer Tutucusu 8">
            <a:extLst>
              <a:ext uri="{FF2B5EF4-FFF2-40B4-BE49-F238E27FC236}">
                <a16:creationId xmlns:a16="http://schemas.microsoft.com/office/drawing/2014/main" id="{0DE1C87C-07E3-42FC-9B43-81D789BF794B}"/>
              </a:ext>
            </a:extLst>
          </p:cNvPr>
          <p:cNvSpPr>
            <a:spLocks noGrp="1"/>
          </p:cNvSpPr>
          <p:nvPr>
            <p:ph type="body" sz="quarter" idx="50" hasCustomPrompt="1"/>
          </p:nvPr>
        </p:nvSpPr>
        <p:spPr>
          <a:xfrm>
            <a:off x="2757407" y="5127133"/>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20" name="Metin Yer Tutucusu 8">
            <a:extLst>
              <a:ext uri="{FF2B5EF4-FFF2-40B4-BE49-F238E27FC236}">
                <a16:creationId xmlns:a16="http://schemas.microsoft.com/office/drawing/2014/main" id="{8556C5D2-9D30-44C4-95EA-DA672356995D}"/>
              </a:ext>
            </a:extLst>
          </p:cNvPr>
          <p:cNvSpPr>
            <a:spLocks noGrp="1"/>
          </p:cNvSpPr>
          <p:nvPr>
            <p:ph type="body" sz="quarter" idx="51" hasCustomPrompt="1"/>
          </p:nvPr>
        </p:nvSpPr>
        <p:spPr>
          <a:xfrm>
            <a:off x="471407" y="4770420"/>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25" name="Metin Yer Tutucusu 8">
            <a:extLst>
              <a:ext uri="{FF2B5EF4-FFF2-40B4-BE49-F238E27FC236}">
                <a16:creationId xmlns:a16="http://schemas.microsoft.com/office/drawing/2014/main" id="{BB8DD76A-44FE-4266-9CE3-FC74ACF61470}"/>
              </a:ext>
            </a:extLst>
          </p:cNvPr>
          <p:cNvSpPr>
            <a:spLocks noGrp="1"/>
          </p:cNvSpPr>
          <p:nvPr>
            <p:ph type="body" sz="quarter" idx="52" hasCustomPrompt="1"/>
          </p:nvPr>
        </p:nvSpPr>
        <p:spPr>
          <a:xfrm>
            <a:off x="471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26" name="Metin Yer Tutucusu 8">
            <a:extLst>
              <a:ext uri="{FF2B5EF4-FFF2-40B4-BE49-F238E27FC236}">
                <a16:creationId xmlns:a16="http://schemas.microsoft.com/office/drawing/2014/main" id="{BB7FB830-D9B0-43D8-B279-D8A3831911C7}"/>
              </a:ext>
            </a:extLst>
          </p:cNvPr>
          <p:cNvSpPr>
            <a:spLocks noGrp="1"/>
          </p:cNvSpPr>
          <p:nvPr>
            <p:ph type="body" sz="quarter" idx="53" hasCustomPrompt="1"/>
          </p:nvPr>
        </p:nvSpPr>
        <p:spPr>
          <a:xfrm>
            <a:off x="9615407" y="4758255"/>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27" name="Metin Yer Tutucusu 8">
            <a:extLst>
              <a:ext uri="{FF2B5EF4-FFF2-40B4-BE49-F238E27FC236}">
                <a16:creationId xmlns:a16="http://schemas.microsoft.com/office/drawing/2014/main" id="{DA699CE9-2DCD-4D59-B359-D7D3511A2158}"/>
              </a:ext>
            </a:extLst>
          </p:cNvPr>
          <p:cNvSpPr>
            <a:spLocks noGrp="1"/>
          </p:cNvSpPr>
          <p:nvPr>
            <p:ph type="body" sz="quarter" idx="54" hasCustomPrompt="1"/>
          </p:nvPr>
        </p:nvSpPr>
        <p:spPr>
          <a:xfrm>
            <a:off x="9615407" y="5127133"/>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28" name="Metin Yer Tutucusu 8">
            <a:extLst>
              <a:ext uri="{FF2B5EF4-FFF2-40B4-BE49-F238E27FC236}">
                <a16:creationId xmlns:a16="http://schemas.microsoft.com/office/drawing/2014/main" id="{5B0C1AF9-7ECA-4F02-B71D-97228D05B031}"/>
              </a:ext>
            </a:extLst>
          </p:cNvPr>
          <p:cNvSpPr>
            <a:spLocks noGrp="1"/>
          </p:cNvSpPr>
          <p:nvPr>
            <p:ph type="body" sz="quarter" idx="55" hasCustomPrompt="1"/>
          </p:nvPr>
        </p:nvSpPr>
        <p:spPr>
          <a:xfrm>
            <a:off x="7329407" y="4770420"/>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29" name="Metin Yer Tutucusu 8">
            <a:extLst>
              <a:ext uri="{FF2B5EF4-FFF2-40B4-BE49-F238E27FC236}">
                <a16:creationId xmlns:a16="http://schemas.microsoft.com/office/drawing/2014/main" id="{FE515F87-B08B-4273-9427-B4477D68E33E}"/>
              </a:ext>
            </a:extLst>
          </p:cNvPr>
          <p:cNvSpPr>
            <a:spLocks noGrp="1"/>
          </p:cNvSpPr>
          <p:nvPr>
            <p:ph type="body" sz="quarter" idx="56" hasCustomPrompt="1"/>
          </p:nvPr>
        </p:nvSpPr>
        <p:spPr>
          <a:xfrm>
            <a:off x="7329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cxnSp>
        <p:nvCxnSpPr>
          <p:cNvPr id="5" name="Düz Bağlayıcı 4">
            <a:extLst>
              <a:ext uri="{FF2B5EF4-FFF2-40B4-BE49-F238E27FC236}">
                <a16:creationId xmlns:a16="http://schemas.microsoft.com/office/drawing/2014/main" id="{02353FBD-19BF-45E4-A6F5-4217CDAAA52E}"/>
              </a:ext>
            </a:extLst>
          </p:cNvPr>
          <p:cNvCxnSpPr/>
          <p:nvPr userDrawn="1"/>
        </p:nvCxnSpPr>
        <p:spPr>
          <a:xfrm>
            <a:off x="1513114" y="3875317"/>
            <a:ext cx="9111343" cy="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sp>
        <p:nvSpPr>
          <p:cNvPr id="41" name="Tarih Yer Tutucusu 4">
            <a:extLst>
              <a:ext uri="{FF2B5EF4-FFF2-40B4-BE49-F238E27FC236}">
                <a16:creationId xmlns:a16="http://schemas.microsoft.com/office/drawing/2014/main" id="{BA4BCF05-CDFF-42C0-A406-D762B747C799}"/>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29.07.20XX</a:t>
            </a:r>
          </a:p>
        </p:txBody>
      </p:sp>
      <p:sp>
        <p:nvSpPr>
          <p:cNvPr id="42" name="Alt Bilgi Yer Tutucusu 5">
            <a:extLst>
              <a:ext uri="{FF2B5EF4-FFF2-40B4-BE49-F238E27FC236}">
                <a16:creationId xmlns:a16="http://schemas.microsoft.com/office/drawing/2014/main" id="{FE043986-6365-4919-A13C-B1086DCFF1BD}"/>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43" name="Slayt Numarası Yer Tutucusu 6">
            <a:extLst>
              <a:ext uri="{FF2B5EF4-FFF2-40B4-BE49-F238E27FC236}">
                <a16:creationId xmlns:a16="http://schemas.microsoft.com/office/drawing/2014/main" id="{4FD22B22-DA9C-4B3F-A67F-D07291278BE6}"/>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cxnSp>
        <p:nvCxnSpPr>
          <p:cNvPr id="47" name="Düz Bağlayıcı 46">
            <a:extLst>
              <a:ext uri="{FF2B5EF4-FFF2-40B4-BE49-F238E27FC236}">
                <a16:creationId xmlns:a16="http://schemas.microsoft.com/office/drawing/2014/main" id="{AFAB3CE1-D027-49AE-8023-7D6E330C7E2D}"/>
              </a:ext>
            </a:extLst>
          </p:cNvPr>
          <p:cNvCxnSpPr>
            <a:cxnSpLocks/>
          </p:cNvCxnSpPr>
          <p:nvPr userDrawn="1"/>
        </p:nvCxnSpPr>
        <p:spPr>
          <a:xfrm flipV="1">
            <a:off x="6096000" y="2852057"/>
            <a:ext cx="0" cy="1643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Düz Bağlayıcı 48">
            <a:extLst>
              <a:ext uri="{FF2B5EF4-FFF2-40B4-BE49-F238E27FC236}">
                <a16:creationId xmlns:a16="http://schemas.microsoft.com/office/drawing/2014/main" id="{6B59BE6F-06DF-4031-A366-9BF6A53377C4}"/>
              </a:ext>
            </a:extLst>
          </p:cNvPr>
          <p:cNvCxnSpPr>
            <a:cxnSpLocks/>
          </p:cNvCxnSpPr>
          <p:nvPr userDrawn="1"/>
        </p:nvCxnSpPr>
        <p:spPr>
          <a:xfrm flipV="1">
            <a:off x="10611592"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Düz Bağlayıcı 53">
            <a:extLst>
              <a:ext uri="{FF2B5EF4-FFF2-40B4-BE49-F238E27FC236}">
                <a16:creationId xmlns:a16="http://schemas.microsoft.com/office/drawing/2014/main" id="{588442AB-AF81-4C81-B0CE-584EE410EB92}"/>
              </a:ext>
            </a:extLst>
          </p:cNvPr>
          <p:cNvCxnSpPr>
            <a:cxnSpLocks/>
          </p:cNvCxnSpPr>
          <p:nvPr userDrawn="1"/>
        </p:nvCxnSpPr>
        <p:spPr>
          <a:xfrm flipV="1">
            <a:off x="1513114"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Düz Bağlayıcı 55">
            <a:extLst>
              <a:ext uri="{FF2B5EF4-FFF2-40B4-BE49-F238E27FC236}">
                <a16:creationId xmlns:a16="http://schemas.microsoft.com/office/drawing/2014/main" id="{35F27884-729D-4CA6-A08A-92EBC733CCB5}"/>
              </a:ext>
            </a:extLst>
          </p:cNvPr>
          <p:cNvCxnSpPr>
            <a:cxnSpLocks/>
          </p:cNvCxnSpPr>
          <p:nvPr userDrawn="1"/>
        </p:nvCxnSpPr>
        <p:spPr>
          <a:xfrm flipV="1">
            <a:off x="3815938"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Düz Bağlayıcı 57">
            <a:extLst>
              <a:ext uri="{FF2B5EF4-FFF2-40B4-BE49-F238E27FC236}">
                <a16:creationId xmlns:a16="http://schemas.microsoft.com/office/drawing/2014/main" id="{A1F7E5A1-BEA5-447F-BED5-E18F7A1D9A37}"/>
              </a:ext>
            </a:extLst>
          </p:cNvPr>
          <p:cNvCxnSpPr>
            <a:cxnSpLocks/>
          </p:cNvCxnSpPr>
          <p:nvPr userDrawn="1"/>
        </p:nvCxnSpPr>
        <p:spPr>
          <a:xfrm flipV="1">
            <a:off x="8381011"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08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aşlık ve sağ içerik">
    <p:bg>
      <p:bgPr>
        <a:solidFill>
          <a:schemeClr val="accent4"/>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E12D1-08AF-45E9-A34A-BDE9E860BAA2}"/>
              </a:ext>
            </a:extLst>
          </p:cNvPr>
          <p:cNvSpPr>
            <a:spLocks noGrp="1"/>
          </p:cNvSpPr>
          <p:nvPr>
            <p:ph type="title"/>
          </p:nvPr>
        </p:nvSpPr>
        <p:spPr>
          <a:xfrm>
            <a:off x="5669280" y="2376805"/>
            <a:ext cx="5013960" cy="1325563"/>
          </a:xfrm>
        </p:spPr>
        <p:txBody>
          <a:bodyPr rtlCol="0" anchor="b"/>
          <a:lstStyle>
            <a:lvl1pPr>
              <a:defRPr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BF8F5A6A-E29E-401A-801A-8FD9CAABA7A5}"/>
              </a:ext>
            </a:extLst>
          </p:cNvPr>
          <p:cNvSpPr>
            <a:spLocks noGrp="1"/>
          </p:cNvSpPr>
          <p:nvPr>
            <p:ph idx="1"/>
          </p:nvPr>
        </p:nvSpPr>
        <p:spPr>
          <a:xfrm>
            <a:off x="5669280" y="4150042"/>
            <a:ext cx="5013960" cy="1961198"/>
          </a:xfrm>
        </p:spPr>
        <p:txBody>
          <a:bodyPr rtlCol="0">
            <a:normAutofit/>
          </a:bodyPr>
          <a:lstStyle>
            <a:lvl1pPr marL="0" indent="0">
              <a:lnSpc>
                <a:spcPct val="100000"/>
              </a:lnSpc>
              <a:buNone/>
              <a:defRPr sz="16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9" name="Dikdörtgen 8">
            <a:extLst>
              <a:ext uri="{FF2B5EF4-FFF2-40B4-BE49-F238E27FC236}">
                <a16:creationId xmlns:a16="http://schemas.microsoft.com/office/drawing/2014/main" id="{29197FF6-6321-41EE-A0C4-DEC0761A3C01}"/>
              </a:ext>
            </a:extLst>
          </p:cNvPr>
          <p:cNvSpPr/>
          <p:nvPr userDrawn="1"/>
        </p:nvSpPr>
        <p:spPr>
          <a:xfrm>
            <a:off x="0" y="0"/>
            <a:ext cx="41757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1" name="Dikdörtgen 10">
            <a:extLst>
              <a:ext uri="{FF2B5EF4-FFF2-40B4-BE49-F238E27FC236}">
                <a16:creationId xmlns:a16="http://schemas.microsoft.com/office/drawing/2014/main" id="{E545EFDD-D97D-44D9-8A6D-0FACEE0964B3}"/>
              </a:ext>
            </a:extLst>
          </p:cNvPr>
          <p:cNvSpPr/>
          <p:nvPr userDrawn="1"/>
        </p:nvSpPr>
        <p:spPr>
          <a:xfrm flipV="1">
            <a:off x="371856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7" name="Tarih Yer Tutucusu 4">
            <a:extLst>
              <a:ext uri="{FF2B5EF4-FFF2-40B4-BE49-F238E27FC236}">
                <a16:creationId xmlns:a16="http://schemas.microsoft.com/office/drawing/2014/main" id="{9ECA7294-D791-453A-AEDA-C7BC2C83BACB}"/>
              </a:ext>
            </a:extLst>
          </p:cNvPr>
          <p:cNvSpPr>
            <a:spLocks noGrp="1"/>
          </p:cNvSpPr>
          <p:nvPr>
            <p:ph type="dt" sz="half" idx="10"/>
          </p:nvPr>
        </p:nvSpPr>
        <p:spPr>
          <a:xfrm>
            <a:off x="838200" y="6356350"/>
            <a:ext cx="2743200" cy="365125"/>
          </a:xfrm>
        </p:spPr>
        <p:txBody>
          <a:bodyPr rtlCol="0"/>
          <a:lstStyle>
            <a:lvl1pPr>
              <a:defRPr sz="900">
                <a:solidFill>
                  <a:schemeClr val="accent3">
                    <a:lumMod val="75000"/>
                  </a:schemeClr>
                </a:solidFill>
                <a:latin typeface="Calibri" panose="020F0502020204030204" pitchFamily="34" charset="0"/>
                <a:cs typeface="Calibri" panose="020F0502020204030204" pitchFamily="34" charset="0"/>
              </a:defRPr>
            </a:lvl1pPr>
          </a:lstStyle>
          <a:p>
            <a:r>
              <a:rPr lang="tr-TR" noProof="0"/>
              <a:t>29.07.20XX</a:t>
            </a:r>
          </a:p>
        </p:txBody>
      </p:sp>
      <p:sp>
        <p:nvSpPr>
          <p:cNvPr id="8" name="Alt Bilgi Yer Tutucusu 5">
            <a:extLst>
              <a:ext uri="{FF2B5EF4-FFF2-40B4-BE49-F238E27FC236}">
                <a16:creationId xmlns:a16="http://schemas.microsoft.com/office/drawing/2014/main" id="{E3F008A3-FE03-4B55-99DE-C66C7215F529}"/>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10" name="Slayt Numarası Yer Tutucusu 6">
            <a:extLst>
              <a:ext uri="{FF2B5EF4-FFF2-40B4-BE49-F238E27FC236}">
                <a16:creationId xmlns:a16="http://schemas.microsoft.com/office/drawing/2014/main" id="{561AA2A7-90C9-48FA-A998-4CB16275ABA5}"/>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403050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Kapanış slaydı">
    <p:bg>
      <p:bgPr>
        <a:solidFill>
          <a:schemeClr val="accent1"/>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A3215B1E-B289-4C56-BCC0-2AB8CF93E2A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2" name="Başlık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38200" y="2313571"/>
            <a:ext cx="4419600" cy="1659716"/>
          </a:xfrm>
        </p:spPr>
        <p:txBody>
          <a:bodyPr rtlCol="0" anchor="ctr">
            <a:normAutofit/>
          </a:bodyPr>
          <a:lstStyle>
            <a:lvl1pPr algn="ctr">
              <a:defRPr sz="5400" b="1">
                <a:solidFill>
                  <a:schemeClr val="accent4"/>
                </a:solidFill>
                <a:latin typeface="Calibri" panose="020F0502020204030204" pitchFamily="34" charset="0"/>
                <a:cs typeface="Calibri" panose="020F0502020204030204" pitchFamily="34" charset="0"/>
              </a:defRPr>
            </a:lvl1pPr>
          </a:lstStyle>
          <a:p>
            <a:pPr rtl="0"/>
            <a:r>
              <a:rPr lang="tr-TR" noProof="0"/>
              <a:t>Düzenlemek için tıklayın</a:t>
            </a:r>
          </a:p>
        </p:txBody>
      </p:sp>
      <p:sp>
        <p:nvSpPr>
          <p:cNvPr id="3" name="Alt Başlık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7772402" y="2348318"/>
            <a:ext cx="2743200" cy="1659715"/>
          </a:xfrm>
        </p:spPr>
        <p:txBody>
          <a:bodyPr rtlCol="0" anchor="ctr">
            <a:normAutofit/>
          </a:bodyPr>
          <a:lstStyle>
            <a:lvl1pPr marL="0" indent="0" algn="l">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4" name="Tarih Yer Tutucusu 3">
            <a:extLst>
              <a:ext uri="{FF2B5EF4-FFF2-40B4-BE49-F238E27FC236}">
                <a16:creationId xmlns:a16="http://schemas.microsoft.com/office/drawing/2014/main" id="{74D64503-659B-472D-ABF8-01D077EB0D83}"/>
              </a:ext>
            </a:extLst>
          </p:cNvPr>
          <p:cNvSpPr>
            <a:spLocks noGrp="1"/>
          </p:cNvSpPr>
          <p:nvPr>
            <p:ph type="dt" sz="half" idx="10"/>
          </p:nvPr>
        </p:nvSpPr>
        <p:spPr>
          <a:xfrm>
            <a:off x="838200" y="6356350"/>
            <a:ext cx="1632857"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29.07.20XX</a:t>
            </a:r>
          </a:p>
        </p:txBody>
      </p:sp>
      <p:sp>
        <p:nvSpPr>
          <p:cNvPr id="5" name="Alt Bilgi Yer Tutucusu 4">
            <a:extLst>
              <a:ext uri="{FF2B5EF4-FFF2-40B4-BE49-F238E27FC236}">
                <a16:creationId xmlns:a16="http://schemas.microsoft.com/office/drawing/2014/main" id="{FE209C12-0CED-4CD5-B463-885A793CC25E}"/>
              </a:ext>
            </a:extLst>
          </p:cNvPr>
          <p:cNvSpPr>
            <a:spLocks noGrp="1"/>
          </p:cNvSpPr>
          <p:nvPr>
            <p:ph type="ftr" sz="quarter" idx="11"/>
          </p:nvPr>
        </p:nvSpPr>
        <p:spPr>
          <a:xfrm>
            <a:off x="2743200" y="6356350"/>
            <a:ext cx="2514600" cy="365125"/>
          </a:xfrm>
        </p:spPr>
        <p:txBody>
          <a:bodyPr rtlCol="0"/>
          <a:lstStyle>
            <a:lvl1pPr algn="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6" name="Slayt Numarası Yer Tutucusu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lvl1pPr>
              <a:defRPr sz="900">
                <a:solidFill>
                  <a:schemeClr val="accent1">
                    <a:lumMod val="40000"/>
                    <a:lumOff val="6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339096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ölüm Üst Bilgisi">
    <p:bg>
      <p:bgPr>
        <a:solidFill>
          <a:schemeClr val="accent5"/>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0" name="Dikdörtgen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2" name="Başlık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rtlCol="0" anchor="ctr"/>
          <a:lstStyle>
            <a:lvl1pPr>
              <a:defRPr sz="6000"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Tree>
    <p:extLst>
      <p:ext uri="{BB962C8B-B14F-4D97-AF65-F5344CB8AC3E}">
        <p14:creationId xmlns:p14="http://schemas.microsoft.com/office/powerpoint/2010/main" val="15916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kip slaydı">
    <p:bg>
      <p:bgPr>
        <a:solidFill>
          <a:schemeClr val="accent5"/>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lgn="ctr">
              <a:defRPr b="1">
                <a:solidFill>
                  <a:schemeClr val="accent4"/>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6" name="Resim Yer Tutucusu 15">
            <a:extLst>
              <a:ext uri="{FF2B5EF4-FFF2-40B4-BE49-F238E27FC236}">
                <a16:creationId xmlns:a16="http://schemas.microsoft.com/office/drawing/2014/main" id="{A74BA5A7-7918-4C65-BAAB-14B3A1E2B4E4}"/>
              </a:ext>
            </a:extLst>
          </p:cNvPr>
          <p:cNvSpPr>
            <a:spLocks noGrp="1"/>
          </p:cNvSpPr>
          <p:nvPr>
            <p:ph type="pic" sz="quarter" idx="42"/>
          </p:nvPr>
        </p:nvSpPr>
        <p:spPr>
          <a:xfrm>
            <a:off x="152161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tr-TR" noProof="0"/>
              <a:t>Resim eklemek için simgeye tıklayın</a:t>
            </a:r>
            <a:endParaRPr lang="tr-TR" noProof="0" dirty="0"/>
          </a:p>
        </p:txBody>
      </p:sp>
      <p:sp>
        <p:nvSpPr>
          <p:cNvPr id="7" name="Resim Yer Tutucusu 15">
            <a:extLst>
              <a:ext uri="{FF2B5EF4-FFF2-40B4-BE49-F238E27FC236}">
                <a16:creationId xmlns:a16="http://schemas.microsoft.com/office/drawing/2014/main" id="{0C5DF728-AFC5-467F-86BF-45BBD7787257}"/>
              </a:ext>
            </a:extLst>
          </p:cNvPr>
          <p:cNvSpPr>
            <a:spLocks noGrp="1"/>
          </p:cNvSpPr>
          <p:nvPr>
            <p:ph type="pic" sz="quarter" idx="43"/>
          </p:nvPr>
        </p:nvSpPr>
        <p:spPr>
          <a:xfrm>
            <a:off x="407938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tr-TR" noProof="0"/>
              <a:t>Resim eklemek için simgeye tıklayın</a:t>
            </a:r>
          </a:p>
        </p:txBody>
      </p:sp>
      <p:sp>
        <p:nvSpPr>
          <p:cNvPr id="8" name="Resim Yer Tutucusu 15">
            <a:extLst>
              <a:ext uri="{FF2B5EF4-FFF2-40B4-BE49-F238E27FC236}">
                <a16:creationId xmlns:a16="http://schemas.microsoft.com/office/drawing/2014/main" id="{BBFE7B80-0990-424B-A099-BFECB5508302}"/>
              </a:ext>
            </a:extLst>
          </p:cNvPr>
          <p:cNvSpPr>
            <a:spLocks noGrp="1"/>
          </p:cNvSpPr>
          <p:nvPr>
            <p:ph type="pic" sz="quarter" idx="44"/>
          </p:nvPr>
        </p:nvSpPr>
        <p:spPr>
          <a:xfrm>
            <a:off x="663715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tr-TR" noProof="0"/>
              <a:t>Resim eklemek için simgeye tıklayın</a:t>
            </a:r>
          </a:p>
        </p:txBody>
      </p:sp>
      <p:sp>
        <p:nvSpPr>
          <p:cNvPr id="9" name="Resim Yer Tutucusu 15">
            <a:extLst>
              <a:ext uri="{FF2B5EF4-FFF2-40B4-BE49-F238E27FC236}">
                <a16:creationId xmlns:a16="http://schemas.microsoft.com/office/drawing/2014/main" id="{5B4A0F3D-F23F-4072-9FF5-6CFE888CE1E0}"/>
              </a:ext>
            </a:extLst>
          </p:cNvPr>
          <p:cNvSpPr>
            <a:spLocks noGrp="1"/>
          </p:cNvSpPr>
          <p:nvPr>
            <p:ph type="pic" sz="quarter" idx="45"/>
          </p:nvPr>
        </p:nvSpPr>
        <p:spPr>
          <a:xfrm>
            <a:off x="919492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tr-TR" noProof="0"/>
              <a:t>Resim eklemek için simgeye tıklayın</a:t>
            </a:r>
          </a:p>
        </p:txBody>
      </p:sp>
      <p:sp>
        <p:nvSpPr>
          <p:cNvPr id="11" name="Metin Yer Tutucusu 8">
            <a:extLst>
              <a:ext uri="{FF2B5EF4-FFF2-40B4-BE49-F238E27FC236}">
                <a16:creationId xmlns:a16="http://schemas.microsoft.com/office/drawing/2014/main" id="{14F97182-060B-42D4-9BD6-AADEBB4691F8}"/>
              </a:ext>
            </a:extLst>
          </p:cNvPr>
          <p:cNvSpPr>
            <a:spLocks noGrp="1"/>
          </p:cNvSpPr>
          <p:nvPr>
            <p:ph type="body" sz="quarter" idx="33" hasCustomPrompt="1"/>
          </p:nvPr>
        </p:nvSpPr>
        <p:spPr>
          <a:xfrm>
            <a:off x="1214950" y="4624131"/>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12" name="Metin Yer Tutucusu 8">
            <a:extLst>
              <a:ext uri="{FF2B5EF4-FFF2-40B4-BE49-F238E27FC236}">
                <a16:creationId xmlns:a16="http://schemas.microsoft.com/office/drawing/2014/main" id="{0C32DCEC-D4CF-4F91-ABA7-22726A1E9925}"/>
              </a:ext>
            </a:extLst>
          </p:cNvPr>
          <p:cNvSpPr>
            <a:spLocks noGrp="1"/>
          </p:cNvSpPr>
          <p:nvPr>
            <p:ph type="body" sz="quarter" idx="46" hasCustomPrompt="1"/>
          </p:nvPr>
        </p:nvSpPr>
        <p:spPr>
          <a:xfrm>
            <a:off x="1214950"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16" name="Metin Yer Tutucusu 8">
            <a:extLst>
              <a:ext uri="{FF2B5EF4-FFF2-40B4-BE49-F238E27FC236}">
                <a16:creationId xmlns:a16="http://schemas.microsoft.com/office/drawing/2014/main" id="{04BECAB1-5EBD-4BC7-8F7A-8B4CA80746C4}"/>
              </a:ext>
            </a:extLst>
          </p:cNvPr>
          <p:cNvSpPr>
            <a:spLocks noGrp="1"/>
          </p:cNvSpPr>
          <p:nvPr>
            <p:ph type="body" sz="quarter" idx="47" hasCustomPrompt="1"/>
          </p:nvPr>
        </p:nvSpPr>
        <p:spPr>
          <a:xfrm>
            <a:off x="3764623" y="4624131"/>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17" name="Metin Yer Tutucusu 8">
            <a:extLst>
              <a:ext uri="{FF2B5EF4-FFF2-40B4-BE49-F238E27FC236}">
                <a16:creationId xmlns:a16="http://schemas.microsoft.com/office/drawing/2014/main" id="{8D671F83-5A25-4513-86E5-FFBF3BF3106F}"/>
              </a:ext>
            </a:extLst>
          </p:cNvPr>
          <p:cNvSpPr>
            <a:spLocks noGrp="1"/>
          </p:cNvSpPr>
          <p:nvPr>
            <p:ph type="body" sz="quarter" idx="48" hasCustomPrompt="1"/>
          </p:nvPr>
        </p:nvSpPr>
        <p:spPr>
          <a:xfrm>
            <a:off x="3764623"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19" name="Metin Yer Tutucusu 8">
            <a:extLst>
              <a:ext uri="{FF2B5EF4-FFF2-40B4-BE49-F238E27FC236}">
                <a16:creationId xmlns:a16="http://schemas.microsoft.com/office/drawing/2014/main" id="{F6EE3639-A148-489C-A695-7EA2313AEF3B}"/>
              </a:ext>
            </a:extLst>
          </p:cNvPr>
          <p:cNvSpPr>
            <a:spLocks noGrp="1"/>
          </p:cNvSpPr>
          <p:nvPr>
            <p:ph type="body" sz="quarter" idx="49" hasCustomPrompt="1"/>
          </p:nvPr>
        </p:nvSpPr>
        <p:spPr>
          <a:xfrm>
            <a:off x="6314296" y="4624131"/>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20" name="Metin Yer Tutucusu 8">
            <a:extLst>
              <a:ext uri="{FF2B5EF4-FFF2-40B4-BE49-F238E27FC236}">
                <a16:creationId xmlns:a16="http://schemas.microsoft.com/office/drawing/2014/main" id="{BB55BB21-9247-450C-9A9D-D2AD9161E10F}"/>
              </a:ext>
            </a:extLst>
          </p:cNvPr>
          <p:cNvSpPr>
            <a:spLocks noGrp="1"/>
          </p:cNvSpPr>
          <p:nvPr>
            <p:ph type="body" sz="quarter" idx="50" hasCustomPrompt="1"/>
          </p:nvPr>
        </p:nvSpPr>
        <p:spPr>
          <a:xfrm>
            <a:off x="6314296"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22" name="Metin Yer Tutucusu 8">
            <a:extLst>
              <a:ext uri="{FF2B5EF4-FFF2-40B4-BE49-F238E27FC236}">
                <a16:creationId xmlns:a16="http://schemas.microsoft.com/office/drawing/2014/main" id="{934A7F7B-4591-45E6-AF17-EC81162B7336}"/>
              </a:ext>
            </a:extLst>
          </p:cNvPr>
          <p:cNvSpPr>
            <a:spLocks noGrp="1"/>
          </p:cNvSpPr>
          <p:nvPr>
            <p:ph type="body" sz="quarter" idx="51" hasCustomPrompt="1"/>
          </p:nvPr>
        </p:nvSpPr>
        <p:spPr>
          <a:xfrm>
            <a:off x="8863969" y="4624131"/>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23" name="Metin Yer Tutucusu 8">
            <a:extLst>
              <a:ext uri="{FF2B5EF4-FFF2-40B4-BE49-F238E27FC236}">
                <a16:creationId xmlns:a16="http://schemas.microsoft.com/office/drawing/2014/main" id="{730702B6-2129-4FAB-8868-58B59C11FFCD}"/>
              </a:ext>
            </a:extLst>
          </p:cNvPr>
          <p:cNvSpPr>
            <a:spLocks noGrp="1"/>
          </p:cNvSpPr>
          <p:nvPr>
            <p:ph type="body" sz="quarter" idx="52" hasCustomPrompt="1"/>
          </p:nvPr>
        </p:nvSpPr>
        <p:spPr>
          <a:xfrm>
            <a:off x="8863969"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24" name="Tarih Yer Tutucusu 4">
            <a:extLst>
              <a:ext uri="{FF2B5EF4-FFF2-40B4-BE49-F238E27FC236}">
                <a16:creationId xmlns:a16="http://schemas.microsoft.com/office/drawing/2014/main" id="{AD0AC7DB-F500-41DA-8326-3ED61B33F924}"/>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29.07.20XX</a:t>
            </a:r>
          </a:p>
        </p:txBody>
      </p:sp>
      <p:sp>
        <p:nvSpPr>
          <p:cNvPr id="25" name="Alt Bilgi Yer Tutucusu 5">
            <a:extLst>
              <a:ext uri="{FF2B5EF4-FFF2-40B4-BE49-F238E27FC236}">
                <a16:creationId xmlns:a16="http://schemas.microsoft.com/office/drawing/2014/main" id="{798612DF-528A-42D7-8634-25EFF61598DF}"/>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26" name="Slayt Numarası Yer Tutucusu 6">
            <a:extLst>
              <a:ext uri="{FF2B5EF4-FFF2-40B4-BE49-F238E27FC236}">
                <a16:creationId xmlns:a16="http://schemas.microsoft.com/office/drawing/2014/main" id="{1E3817B4-A707-4ACC-9CAC-E32B5E0A4F0B}"/>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66386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accent4"/>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E12D1-08AF-45E9-A34A-BDE9E860BAA2}"/>
              </a:ext>
            </a:extLst>
          </p:cNvPr>
          <p:cNvSpPr>
            <a:spLocks noGrp="1"/>
          </p:cNvSpPr>
          <p:nvPr>
            <p:ph type="title"/>
          </p:nvPr>
        </p:nvSpPr>
        <p:spPr>
          <a:xfrm>
            <a:off x="5669280" y="822325"/>
            <a:ext cx="5684520" cy="1325563"/>
          </a:xfrm>
        </p:spPr>
        <p:txBody>
          <a:bodyPr rtlCol="0" anchor="b"/>
          <a:lstStyle>
            <a:lvl1pPr>
              <a:defRPr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BF8F5A6A-E29E-401A-801A-8FD9CAABA7A5}"/>
              </a:ext>
            </a:extLst>
          </p:cNvPr>
          <p:cNvSpPr>
            <a:spLocks noGrp="1"/>
          </p:cNvSpPr>
          <p:nvPr>
            <p:ph idx="1"/>
          </p:nvPr>
        </p:nvSpPr>
        <p:spPr>
          <a:xfrm>
            <a:off x="5669280" y="2595562"/>
            <a:ext cx="5684520" cy="3181034"/>
          </a:xfrm>
        </p:spPr>
        <p:txBody>
          <a:bodyPr rtlCol="0">
            <a:normAutofit/>
          </a:bodyPr>
          <a:lstStyle>
            <a:lvl1pPr marL="0" indent="0">
              <a:lnSpc>
                <a:spcPct val="100000"/>
              </a:lnSpc>
              <a:buNone/>
              <a:defRPr sz="16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9" name="Dikdörtgen 8">
            <a:extLst>
              <a:ext uri="{FF2B5EF4-FFF2-40B4-BE49-F238E27FC236}">
                <a16:creationId xmlns:a16="http://schemas.microsoft.com/office/drawing/2014/main" id="{29197FF6-6321-41EE-A0C4-DEC0761A3C01}"/>
              </a:ext>
            </a:extLst>
          </p:cNvPr>
          <p:cNvSpPr/>
          <p:nvPr userDrawn="1"/>
        </p:nvSpPr>
        <p:spPr>
          <a:xfrm>
            <a:off x="0" y="0"/>
            <a:ext cx="417576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1" name="Dikdörtgen 10">
            <a:extLst>
              <a:ext uri="{FF2B5EF4-FFF2-40B4-BE49-F238E27FC236}">
                <a16:creationId xmlns:a16="http://schemas.microsoft.com/office/drawing/2014/main" id="{E545EFDD-D97D-44D9-8A6D-0FACEE0964B3}"/>
              </a:ext>
            </a:extLst>
          </p:cNvPr>
          <p:cNvSpPr/>
          <p:nvPr userDrawn="1"/>
        </p:nvSpPr>
        <p:spPr>
          <a:xfrm flipV="1">
            <a:off x="0" y="3840480"/>
            <a:ext cx="4175760"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3" name="Dikdörtgen 12">
            <a:extLst>
              <a:ext uri="{FF2B5EF4-FFF2-40B4-BE49-F238E27FC236}">
                <a16:creationId xmlns:a16="http://schemas.microsoft.com/office/drawing/2014/main" id="{B54E59D1-0F68-4FA3-944D-63FCD442DA66}"/>
              </a:ext>
            </a:extLst>
          </p:cNvPr>
          <p:cNvSpPr/>
          <p:nvPr userDrawn="1"/>
        </p:nvSpPr>
        <p:spPr>
          <a:xfrm flipV="1">
            <a:off x="0" y="5928360"/>
            <a:ext cx="4175760"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21" name="Tarih Yer Tutucusu 4">
            <a:extLst>
              <a:ext uri="{FF2B5EF4-FFF2-40B4-BE49-F238E27FC236}">
                <a16:creationId xmlns:a16="http://schemas.microsoft.com/office/drawing/2014/main" id="{2FF674D8-A0B1-4D60-AB18-A733984F7044}"/>
              </a:ext>
            </a:extLst>
          </p:cNvPr>
          <p:cNvSpPr>
            <a:spLocks noGrp="1"/>
          </p:cNvSpPr>
          <p:nvPr>
            <p:ph type="dt" sz="half" idx="10"/>
          </p:nvPr>
        </p:nvSpPr>
        <p:spPr>
          <a:xfrm>
            <a:off x="838200" y="6356350"/>
            <a:ext cx="2743200" cy="365125"/>
          </a:xfrm>
        </p:spPr>
        <p:txBody>
          <a:bodyPr rtlCol="0"/>
          <a:lstStyle>
            <a:lvl1pPr>
              <a:defRPr sz="900">
                <a:solidFill>
                  <a:schemeClr val="accent2">
                    <a:lumMod val="75000"/>
                  </a:schemeClr>
                </a:solidFill>
                <a:latin typeface="Calibri" panose="020F0502020204030204" pitchFamily="34" charset="0"/>
                <a:cs typeface="Calibri" panose="020F0502020204030204" pitchFamily="34" charset="0"/>
              </a:defRPr>
            </a:lvl1pPr>
          </a:lstStyle>
          <a:p>
            <a:r>
              <a:rPr lang="tr-TR" noProof="0"/>
              <a:t>29.07.20XX</a:t>
            </a:r>
          </a:p>
        </p:txBody>
      </p:sp>
      <p:sp>
        <p:nvSpPr>
          <p:cNvPr id="22" name="Alt Bilgi Yer Tutucusu 5">
            <a:extLst>
              <a:ext uri="{FF2B5EF4-FFF2-40B4-BE49-F238E27FC236}">
                <a16:creationId xmlns:a16="http://schemas.microsoft.com/office/drawing/2014/main" id="{7E0AFFFB-7406-40B3-B2D5-18288BEA52C6}"/>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23" name="Slayt Numarası Yer Tutucusu 6">
            <a:extLst>
              <a:ext uri="{FF2B5EF4-FFF2-40B4-BE49-F238E27FC236}">
                <a16:creationId xmlns:a16="http://schemas.microsoft.com/office/drawing/2014/main" id="{0D2AF818-9E4C-485A-8EA3-3BD5917D5233}"/>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116458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ve iki içerik">
    <p:bg>
      <p:bgPr>
        <a:solidFill>
          <a:schemeClr val="accent4"/>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E12D1-08AF-45E9-A34A-BDE9E860BAA2}"/>
              </a:ext>
            </a:extLst>
          </p:cNvPr>
          <p:cNvSpPr>
            <a:spLocks noGrp="1"/>
          </p:cNvSpPr>
          <p:nvPr>
            <p:ph type="title"/>
          </p:nvPr>
        </p:nvSpPr>
        <p:spPr>
          <a:xfrm>
            <a:off x="838200" y="822325"/>
            <a:ext cx="5684520" cy="1325563"/>
          </a:xfrm>
        </p:spPr>
        <p:txBody>
          <a:bodyPr rtlCol="0" anchor="b"/>
          <a:lstStyle>
            <a:lvl1pPr>
              <a:defRPr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BF8F5A6A-E29E-401A-801A-8FD9CAABA7A5}"/>
              </a:ext>
            </a:extLst>
          </p:cNvPr>
          <p:cNvSpPr>
            <a:spLocks noGrp="1"/>
          </p:cNvSpPr>
          <p:nvPr>
            <p:ph idx="1"/>
          </p:nvPr>
        </p:nvSpPr>
        <p:spPr>
          <a:xfrm>
            <a:off x="838200" y="2595562"/>
            <a:ext cx="5684520" cy="441552"/>
          </a:xfrm>
        </p:spPr>
        <p:txBody>
          <a:bodyPr rtlCol="0">
            <a:normAutofit/>
          </a:bodyPr>
          <a:lstStyle>
            <a:lvl1pPr marL="0" indent="0">
              <a:lnSpc>
                <a:spcPct val="100000"/>
              </a:lnSpc>
              <a:buNone/>
              <a:defRPr lang="en-US" sz="1800" b="1" kern="1200" dirty="0" smtClean="0">
                <a:solidFill>
                  <a:schemeClr val="accent2"/>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9" name="Dikdörtgen 8">
            <a:extLst>
              <a:ext uri="{FF2B5EF4-FFF2-40B4-BE49-F238E27FC236}">
                <a16:creationId xmlns:a16="http://schemas.microsoft.com/office/drawing/2014/main" id="{29197FF6-6321-41EE-A0C4-DEC0761A3C01}"/>
              </a:ext>
            </a:extLst>
          </p:cNvPr>
          <p:cNvSpPr/>
          <p:nvPr userDrawn="1"/>
        </p:nvSpPr>
        <p:spPr>
          <a:xfrm>
            <a:off x="8016240" y="0"/>
            <a:ext cx="240138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1" name="Dikdörtgen 10">
            <a:extLst>
              <a:ext uri="{FF2B5EF4-FFF2-40B4-BE49-F238E27FC236}">
                <a16:creationId xmlns:a16="http://schemas.microsoft.com/office/drawing/2014/main" id="{E545EFDD-D97D-44D9-8A6D-0FACEE0964B3}"/>
              </a:ext>
            </a:extLst>
          </p:cNvPr>
          <p:cNvSpPr/>
          <p:nvPr userDrawn="1"/>
        </p:nvSpPr>
        <p:spPr>
          <a:xfrm flipV="1">
            <a:off x="10417629" y="0"/>
            <a:ext cx="17743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3" name="Dikdörtgen 12">
            <a:extLst>
              <a:ext uri="{FF2B5EF4-FFF2-40B4-BE49-F238E27FC236}">
                <a16:creationId xmlns:a16="http://schemas.microsoft.com/office/drawing/2014/main" id="{B54E59D1-0F68-4FA3-944D-63FCD442DA66}"/>
              </a:ext>
            </a:extLst>
          </p:cNvPr>
          <p:cNvSpPr/>
          <p:nvPr userDrawn="1"/>
        </p:nvSpPr>
        <p:spPr>
          <a:xfrm flipV="1">
            <a:off x="11800114" y="0"/>
            <a:ext cx="3918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7" name="İçerik Yer Tutucusu 2">
            <a:extLst>
              <a:ext uri="{FF2B5EF4-FFF2-40B4-BE49-F238E27FC236}">
                <a16:creationId xmlns:a16="http://schemas.microsoft.com/office/drawing/2014/main" id="{620C3808-5997-40A2-83EF-E2136C52EFE1}"/>
              </a:ext>
            </a:extLst>
          </p:cNvPr>
          <p:cNvSpPr>
            <a:spLocks noGrp="1"/>
          </p:cNvSpPr>
          <p:nvPr>
            <p:ph idx="10"/>
          </p:nvPr>
        </p:nvSpPr>
        <p:spPr>
          <a:xfrm>
            <a:off x="838200" y="4529818"/>
            <a:ext cx="5684520" cy="441552"/>
          </a:xfrm>
        </p:spPr>
        <p:txBody>
          <a:bodyPr rtlCol="0">
            <a:normAutofit/>
          </a:bodyPr>
          <a:lstStyle>
            <a:lvl1pPr marL="0" indent="0">
              <a:lnSpc>
                <a:spcPct val="100000"/>
              </a:lnSpc>
              <a:buNone/>
              <a:defRPr lang="en-US" sz="1800" b="1" kern="1200" dirty="0">
                <a:solidFill>
                  <a:schemeClr val="accent2"/>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100000"/>
              </a:lnSpc>
              <a:spcBef>
                <a:spcPts val="1000"/>
              </a:spcBef>
              <a:buFont typeface="Arial" panose="020B0604020202020204" pitchFamily="34" charset="0"/>
              <a:buNone/>
            </a:pPr>
            <a:r>
              <a:rPr lang="tr-TR" noProof="0"/>
              <a:t>Asıl metin stillerini düzenlemek için tıklayın</a:t>
            </a:r>
          </a:p>
        </p:txBody>
      </p:sp>
      <p:sp>
        <p:nvSpPr>
          <p:cNvPr id="8" name="İçerik Yer Tutucusu 2">
            <a:extLst>
              <a:ext uri="{FF2B5EF4-FFF2-40B4-BE49-F238E27FC236}">
                <a16:creationId xmlns:a16="http://schemas.microsoft.com/office/drawing/2014/main" id="{EAD9A34D-2599-4944-8F4B-6953690367EE}"/>
              </a:ext>
            </a:extLst>
          </p:cNvPr>
          <p:cNvSpPr>
            <a:spLocks noGrp="1"/>
          </p:cNvSpPr>
          <p:nvPr>
            <p:ph idx="11"/>
          </p:nvPr>
        </p:nvSpPr>
        <p:spPr>
          <a:xfrm>
            <a:off x="838200" y="3040514"/>
            <a:ext cx="5684520" cy="1106942"/>
          </a:xfrm>
        </p:spPr>
        <p:txBody>
          <a:bodyPr rtlCol="0">
            <a:normAutofit/>
          </a:bodyPr>
          <a:lstStyle>
            <a:lvl1pPr marL="285750" indent="-285750">
              <a:lnSpc>
                <a:spcPct val="100000"/>
              </a:lnSpc>
              <a:buFont typeface="Arial" panose="020B0604020202020204" pitchFamily="34" charset="0"/>
              <a:buChar char="•"/>
              <a:defRPr sz="16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0" name="İçerik Yer Tutucusu 2">
            <a:extLst>
              <a:ext uri="{FF2B5EF4-FFF2-40B4-BE49-F238E27FC236}">
                <a16:creationId xmlns:a16="http://schemas.microsoft.com/office/drawing/2014/main" id="{4D123A04-698E-4E6B-BB2C-C4FCA2CFBB9A}"/>
              </a:ext>
            </a:extLst>
          </p:cNvPr>
          <p:cNvSpPr>
            <a:spLocks noGrp="1"/>
          </p:cNvSpPr>
          <p:nvPr>
            <p:ph idx="12"/>
          </p:nvPr>
        </p:nvSpPr>
        <p:spPr>
          <a:xfrm>
            <a:off x="838200" y="4993888"/>
            <a:ext cx="5684520" cy="1106942"/>
          </a:xfrm>
        </p:spPr>
        <p:txBody>
          <a:bodyPr rtlCol="0">
            <a:normAutofit/>
          </a:bodyPr>
          <a:lstStyle>
            <a:lvl1pPr marL="285750" indent="-285750">
              <a:lnSpc>
                <a:spcPct val="100000"/>
              </a:lnSpc>
              <a:buFont typeface="Arial" panose="020B0604020202020204" pitchFamily="34" charset="0"/>
              <a:buChar char="•"/>
              <a:defRPr sz="16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4" name="Tarih Yer Tutucusu 4">
            <a:extLst>
              <a:ext uri="{FF2B5EF4-FFF2-40B4-BE49-F238E27FC236}">
                <a16:creationId xmlns:a16="http://schemas.microsoft.com/office/drawing/2014/main" id="{8BC6F0B0-7E88-4658-BED0-B126DDE797A0}"/>
              </a:ext>
            </a:extLst>
          </p:cNvPr>
          <p:cNvSpPr>
            <a:spLocks noGrp="1"/>
          </p:cNvSpPr>
          <p:nvPr>
            <p:ph type="dt" sz="half" idx="13"/>
          </p:nvPr>
        </p:nvSpPr>
        <p:spPr>
          <a:xfrm>
            <a:off x="838200" y="6356350"/>
            <a:ext cx="27432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a:t>29.07.20XX</a:t>
            </a:r>
          </a:p>
        </p:txBody>
      </p:sp>
      <p:sp>
        <p:nvSpPr>
          <p:cNvPr id="15" name="Alt Bilgi Yer Tutucusu 5">
            <a:extLst>
              <a:ext uri="{FF2B5EF4-FFF2-40B4-BE49-F238E27FC236}">
                <a16:creationId xmlns:a16="http://schemas.microsoft.com/office/drawing/2014/main" id="{1B454B68-B7BD-4197-BF00-63964D76348E}"/>
              </a:ext>
            </a:extLst>
          </p:cNvPr>
          <p:cNvSpPr>
            <a:spLocks noGrp="1"/>
          </p:cNvSpPr>
          <p:nvPr>
            <p:ph type="ftr" sz="quarter" idx="14"/>
          </p:nvPr>
        </p:nvSpPr>
        <p:spPr>
          <a:xfrm>
            <a:off x="4038600" y="6356350"/>
            <a:ext cx="41148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16" name="Slayt Numarası Yer Tutucusu 6">
            <a:extLst>
              <a:ext uri="{FF2B5EF4-FFF2-40B4-BE49-F238E27FC236}">
                <a16:creationId xmlns:a16="http://schemas.microsoft.com/office/drawing/2014/main" id="{BAA42605-D696-484D-B611-62CB3140EAC3}"/>
              </a:ext>
            </a:extLst>
          </p:cNvPr>
          <p:cNvSpPr>
            <a:spLocks noGrp="1"/>
          </p:cNvSpPr>
          <p:nvPr>
            <p:ph type="sldNum" sz="quarter" idx="15"/>
          </p:nvPr>
        </p:nvSpPr>
        <p:spPr>
          <a:xfrm>
            <a:off x="8610600" y="6356350"/>
            <a:ext cx="2743200" cy="365125"/>
          </a:xfrm>
        </p:spPr>
        <p:txBody>
          <a:bodyPr rtlCol="0"/>
          <a:lstStyle>
            <a:lvl1pPr>
              <a:defRPr sz="900">
                <a:solidFill>
                  <a:schemeClr val="accent5"/>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365568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şlık ve dört içerik">
    <p:bg>
      <p:bgPr>
        <a:solidFill>
          <a:schemeClr val="accent4"/>
        </a:solidFill>
        <a:effectLst/>
      </p:bgPr>
    </p:bg>
    <p:spTree>
      <p:nvGrpSpPr>
        <p:cNvPr id="1" name=""/>
        <p:cNvGrpSpPr/>
        <p:nvPr/>
      </p:nvGrpSpPr>
      <p:grpSpPr>
        <a:xfrm>
          <a:off x="0" y="0"/>
          <a:ext cx="0" cy="0"/>
          <a:chOff x="0" y="0"/>
          <a:chExt cx="0" cy="0"/>
        </a:xfrm>
      </p:grpSpPr>
      <p:sp>
        <p:nvSpPr>
          <p:cNvPr id="7" name="Başlık 1">
            <a:extLst>
              <a:ext uri="{FF2B5EF4-FFF2-40B4-BE49-F238E27FC236}">
                <a16:creationId xmlns:a16="http://schemas.microsoft.com/office/drawing/2014/main" id="{C2A3DF3F-0A0C-4018-A9D5-6DE43170F37E}"/>
              </a:ext>
            </a:extLst>
          </p:cNvPr>
          <p:cNvSpPr>
            <a:spLocks noGrp="1"/>
          </p:cNvSpPr>
          <p:nvPr>
            <p:ph type="title"/>
          </p:nvPr>
        </p:nvSpPr>
        <p:spPr>
          <a:xfrm>
            <a:off x="2024742" y="822325"/>
            <a:ext cx="9329058" cy="1325563"/>
          </a:xfrm>
        </p:spPr>
        <p:txBody>
          <a:bodyPr rtlCol="0" anchor="b"/>
          <a:lstStyle>
            <a:lvl1pPr>
              <a:defRPr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8" name="İçerik Yer Tutucusu 2">
            <a:extLst>
              <a:ext uri="{FF2B5EF4-FFF2-40B4-BE49-F238E27FC236}">
                <a16:creationId xmlns:a16="http://schemas.microsoft.com/office/drawing/2014/main" id="{B2E9ED8E-C27B-434B-BABA-E66DF12C5036}"/>
              </a:ext>
            </a:extLst>
          </p:cNvPr>
          <p:cNvSpPr>
            <a:spLocks noGrp="1"/>
          </p:cNvSpPr>
          <p:nvPr>
            <p:ph idx="1"/>
          </p:nvPr>
        </p:nvSpPr>
        <p:spPr>
          <a:xfrm>
            <a:off x="2024742" y="2595562"/>
            <a:ext cx="4334689" cy="474211"/>
          </a:xfrm>
        </p:spPr>
        <p:txBody>
          <a:bodyPr rtlCol="0">
            <a:normAutofit/>
          </a:bodyPr>
          <a:lstStyle>
            <a:lvl1pPr marL="0" indent="0">
              <a:lnSpc>
                <a:spcPct val="100000"/>
              </a:lnSpc>
              <a:buNone/>
              <a:defRPr sz="1800" b="1">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0" name="Dikdörtgen 9">
            <a:extLst>
              <a:ext uri="{FF2B5EF4-FFF2-40B4-BE49-F238E27FC236}">
                <a16:creationId xmlns:a16="http://schemas.microsoft.com/office/drawing/2014/main" id="{CA9EBAE4-D52F-453F-8270-8B6E097489BF}"/>
              </a:ext>
            </a:extLst>
          </p:cNvPr>
          <p:cNvSpPr/>
          <p:nvPr userDrawn="1"/>
        </p:nvSpPr>
        <p:spPr>
          <a:xfrm>
            <a:off x="0" y="-1"/>
            <a:ext cx="674914"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2" name="Dikdörtgen 11">
            <a:extLst>
              <a:ext uri="{FF2B5EF4-FFF2-40B4-BE49-F238E27FC236}">
                <a16:creationId xmlns:a16="http://schemas.microsoft.com/office/drawing/2014/main" id="{E9FC540D-D53A-486F-96EA-3488254DA8F1}"/>
              </a:ext>
            </a:extLst>
          </p:cNvPr>
          <p:cNvSpPr/>
          <p:nvPr userDrawn="1"/>
        </p:nvSpPr>
        <p:spPr>
          <a:xfrm flipV="1">
            <a:off x="674914" y="0"/>
            <a:ext cx="6749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4" name="İçerik Yer Tutucusu 2">
            <a:extLst>
              <a:ext uri="{FF2B5EF4-FFF2-40B4-BE49-F238E27FC236}">
                <a16:creationId xmlns:a16="http://schemas.microsoft.com/office/drawing/2014/main" id="{AA5699F8-E412-4D90-AD9E-5A933F03D673}"/>
              </a:ext>
            </a:extLst>
          </p:cNvPr>
          <p:cNvSpPr>
            <a:spLocks noGrp="1"/>
          </p:cNvSpPr>
          <p:nvPr>
            <p:ph idx="10"/>
          </p:nvPr>
        </p:nvSpPr>
        <p:spPr>
          <a:xfrm>
            <a:off x="7019111" y="2595562"/>
            <a:ext cx="4334689" cy="474211"/>
          </a:xfrm>
        </p:spPr>
        <p:txBody>
          <a:bodyPr rtlCol="0">
            <a:normAutofit/>
          </a:bodyPr>
          <a:lstStyle>
            <a:lvl1pPr marL="0" indent="0">
              <a:lnSpc>
                <a:spcPct val="100000"/>
              </a:lnSpc>
              <a:buNone/>
              <a:defRPr sz="1800" b="1">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5" name="İçerik Yer Tutucusu 2">
            <a:extLst>
              <a:ext uri="{FF2B5EF4-FFF2-40B4-BE49-F238E27FC236}">
                <a16:creationId xmlns:a16="http://schemas.microsoft.com/office/drawing/2014/main" id="{3C6CD4EE-A2DF-4227-8E8E-061E1811B311}"/>
              </a:ext>
            </a:extLst>
          </p:cNvPr>
          <p:cNvSpPr>
            <a:spLocks noGrp="1"/>
          </p:cNvSpPr>
          <p:nvPr>
            <p:ph idx="11"/>
          </p:nvPr>
        </p:nvSpPr>
        <p:spPr>
          <a:xfrm>
            <a:off x="2024742" y="4446132"/>
            <a:ext cx="4334689" cy="474211"/>
          </a:xfrm>
        </p:spPr>
        <p:txBody>
          <a:bodyPr rtlCol="0">
            <a:normAutofit/>
          </a:bodyPr>
          <a:lstStyle>
            <a:lvl1pPr marL="0" indent="0">
              <a:lnSpc>
                <a:spcPct val="100000"/>
              </a:lnSpc>
              <a:buNone/>
              <a:defRPr sz="1800" b="1">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6" name="İçerik Yer Tutucusu 2">
            <a:extLst>
              <a:ext uri="{FF2B5EF4-FFF2-40B4-BE49-F238E27FC236}">
                <a16:creationId xmlns:a16="http://schemas.microsoft.com/office/drawing/2014/main" id="{2BD7E863-25A7-4713-A3A0-9A5F432FE00D}"/>
              </a:ext>
            </a:extLst>
          </p:cNvPr>
          <p:cNvSpPr>
            <a:spLocks noGrp="1"/>
          </p:cNvSpPr>
          <p:nvPr>
            <p:ph idx="12"/>
          </p:nvPr>
        </p:nvSpPr>
        <p:spPr>
          <a:xfrm>
            <a:off x="7019111" y="4446132"/>
            <a:ext cx="4334689" cy="474211"/>
          </a:xfrm>
        </p:spPr>
        <p:txBody>
          <a:bodyPr rtlCol="0">
            <a:normAutofit/>
          </a:bodyPr>
          <a:lstStyle>
            <a:lvl1pPr marL="0" indent="0">
              <a:lnSpc>
                <a:spcPct val="100000"/>
              </a:lnSpc>
              <a:buNone/>
              <a:defRPr sz="1800" b="1">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7" name="İçerik Yer Tutucusu 2">
            <a:extLst>
              <a:ext uri="{FF2B5EF4-FFF2-40B4-BE49-F238E27FC236}">
                <a16:creationId xmlns:a16="http://schemas.microsoft.com/office/drawing/2014/main" id="{13EEC52D-9939-4E0F-B26E-6287735877FF}"/>
              </a:ext>
            </a:extLst>
          </p:cNvPr>
          <p:cNvSpPr>
            <a:spLocks noGrp="1"/>
          </p:cNvSpPr>
          <p:nvPr>
            <p:ph idx="13"/>
          </p:nvPr>
        </p:nvSpPr>
        <p:spPr>
          <a:xfrm>
            <a:off x="2024740" y="306977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8" name="İçerik Yer Tutucusu 2">
            <a:extLst>
              <a:ext uri="{FF2B5EF4-FFF2-40B4-BE49-F238E27FC236}">
                <a16:creationId xmlns:a16="http://schemas.microsoft.com/office/drawing/2014/main" id="{3F6A9263-89CC-446B-AA55-FA0F0180A706}"/>
              </a:ext>
            </a:extLst>
          </p:cNvPr>
          <p:cNvSpPr>
            <a:spLocks noGrp="1"/>
          </p:cNvSpPr>
          <p:nvPr>
            <p:ph idx="14"/>
          </p:nvPr>
        </p:nvSpPr>
        <p:spPr>
          <a:xfrm>
            <a:off x="7019109" y="306977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9" name="İçerik Yer Tutucusu 2">
            <a:extLst>
              <a:ext uri="{FF2B5EF4-FFF2-40B4-BE49-F238E27FC236}">
                <a16:creationId xmlns:a16="http://schemas.microsoft.com/office/drawing/2014/main" id="{73A562DC-F1FD-4766-B507-CC08FBA1EE68}"/>
              </a:ext>
            </a:extLst>
          </p:cNvPr>
          <p:cNvSpPr>
            <a:spLocks noGrp="1"/>
          </p:cNvSpPr>
          <p:nvPr>
            <p:ph idx="15"/>
          </p:nvPr>
        </p:nvSpPr>
        <p:spPr>
          <a:xfrm>
            <a:off x="2024740" y="492034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20" name="İçerik Yer Tutucusu 2">
            <a:extLst>
              <a:ext uri="{FF2B5EF4-FFF2-40B4-BE49-F238E27FC236}">
                <a16:creationId xmlns:a16="http://schemas.microsoft.com/office/drawing/2014/main" id="{B4A99B91-CC4B-4964-B372-94ED4BB9A772}"/>
              </a:ext>
            </a:extLst>
          </p:cNvPr>
          <p:cNvSpPr>
            <a:spLocks noGrp="1"/>
          </p:cNvSpPr>
          <p:nvPr>
            <p:ph idx="16"/>
          </p:nvPr>
        </p:nvSpPr>
        <p:spPr>
          <a:xfrm>
            <a:off x="7019109" y="492034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21" name="Tarih Yer Tutucusu 4">
            <a:extLst>
              <a:ext uri="{FF2B5EF4-FFF2-40B4-BE49-F238E27FC236}">
                <a16:creationId xmlns:a16="http://schemas.microsoft.com/office/drawing/2014/main" id="{5413A312-123E-4C7A-864E-C120568D6037}"/>
              </a:ext>
            </a:extLst>
          </p:cNvPr>
          <p:cNvSpPr>
            <a:spLocks noGrp="1"/>
          </p:cNvSpPr>
          <p:nvPr>
            <p:ph type="dt" sz="half" idx="17"/>
          </p:nvPr>
        </p:nvSpPr>
        <p:spPr>
          <a:xfrm>
            <a:off x="2024740" y="6356350"/>
            <a:ext cx="1556659"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a:t>29.07.20XX</a:t>
            </a:r>
          </a:p>
        </p:txBody>
      </p:sp>
      <p:sp>
        <p:nvSpPr>
          <p:cNvPr id="22" name="Alt Bilgi Yer Tutucusu 5">
            <a:extLst>
              <a:ext uri="{FF2B5EF4-FFF2-40B4-BE49-F238E27FC236}">
                <a16:creationId xmlns:a16="http://schemas.microsoft.com/office/drawing/2014/main" id="{F3306EE3-B07E-48BA-A4EE-EAFE9A458C38}"/>
              </a:ext>
            </a:extLst>
          </p:cNvPr>
          <p:cNvSpPr>
            <a:spLocks noGrp="1"/>
          </p:cNvSpPr>
          <p:nvPr>
            <p:ph type="ftr" sz="quarter" idx="18"/>
          </p:nvPr>
        </p:nvSpPr>
        <p:spPr>
          <a:xfrm>
            <a:off x="4038600" y="6356350"/>
            <a:ext cx="5268686"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23" name="Slayt Numarası Yer Tutucusu 6">
            <a:extLst>
              <a:ext uri="{FF2B5EF4-FFF2-40B4-BE49-F238E27FC236}">
                <a16:creationId xmlns:a16="http://schemas.microsoft.com/office/drawing/2014/main" id="{6A049DF0-5C6A-4542-841D-C03F62304820}"/>
              </a:ext>
            </a:extLst>
          </p:cNvPr>
          <p:cNvSpPr>
            <a:spLocks noGrp="1"/>
          </p:cNvSpPr>
          <p:nvPr>
            <p:ph type="sldNum" sz="quarter" idx="19"/>
          </p:nvPr>
        </p:nvSpPr>
        <p:spPr>
          <a:xfrm>
            <a:off x="9764486" y="6356350"/>
            <a:ext cx="1589314"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248215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şlık ve sol içerik">
    <p:bg>
      <p:bgPr>
        <a:solidFill>
          <a:schemeClr val="accent4"/>
        </a:solidFill>
        <a:effectLst/>
      </p:bgPr>
    </p:bg>
    <p:spTree>
      <p:nvGrpSpPr>
        <p:cNvPr id="1" name=""/>
        <p:cNvGrpSpPr/>
        <p:nvPr/>
      </p:nvGrpSpPr>
      <p:grpSpPr>
        <a:xfrm>
          <a:off x="0" y="0"/>
          <a:ext cx="0" cy="0"/>
          <a:chOff x="0" y="0"/>
          <a:chExt cx="0" cy="0"/>
        </a:xfrm>
      </p:grpSpPr>
      <p:sp>
        <p:nvSpPr>
          <p:cNvPr id="7" name="Başlık 1">
            <a:extLst>
              <a:ext uri="{FF2B5EF4-FFF2-40B4-BE49-F238E27FC236}">
                <a16:creationId xmlns:a16="http://schemas.microsoft.com/office/drawing/2014/main" id="{79BF9015-BE24-42C7-B20B-596FE57DE338}"/>
              </a:ext>
            </a:extLst>
          </p:cNvPr>
          <p:cNvSpPr>
            <a:spLocks noGrp="1"/>
          </p:cNvSpPr>
          <p:nvPr>
            <p:ph type="title" hasCustomPrompt="1"/>
          </p:nvPr>
        </p:nvSpPr>
        <p:spPr>
          <a:xfrm>
            <a:off x="1173480" y="3864426"/>
            <a:ext cx="5684520" cy="737734"/>
          </a:xfrm>
        </p:spPr>
        <p:txBody>
          <a:bodyPr rtlCol="0" anchor="b"/>
          <a:lstStyle>
            <a:lvl1pPr>
              <a:defRPr b="1">
                <a:solidFill>
                  <a:schemeClr val="bg1"/>
                </a:solidFill>
                <a:latin typeface="Calibri" panose="020F0502020204030204" pitchFamily="34" charset="0"/>
                <a:cs typeface="Calibri" panose="020F0502020204030204" pitchFamily="34" charset="0"/>
              </a:defRPr>
            </a:lvl1pPr>
          </a:lstStyle>
          <a:p>
            <a:pPr rtl="0"/>
            <a:r>
              <a:rPr lang="tr-TR" noProof="0"/>
              <a:t>Başlığı düzenlemek için tıklayın</a:t>
            </a:r>
          </a:p>
        </p:txBody>
      </p:sp>
      <p:sp>
        <p:nvSpPr>
          <p:cNvPr id="8" name="İçerik Yer Tutucusu 2">
            <a:extLst>
              <a:ext uri="{FF2B5EF4-FFF2-40B4-BE49-F238E27FC236}">
                <a16:creationId xmlns:a16="http://schemas.microsoft.com/office/drawing/2014/main" id="{37368391-D103-4780-88AC-9746C0359607}"/>
              </a:ext>
            </a:extLst>
          </p:cNvPr>
          <p:cNvSpPr>
            <a:spLocks noGrp="1"/>
          </p:cNvSpPr>
          <p:nvPr>
            <p:ph idx="1"/>
          </p:nvPr>
        </p:nvSpPr>
        <p:spPr>
          <a:xfrm>
            <a:off x="1173480" y="4879291"/>
            <a:ext cx="5684520" cy="1325563"/>
          </a:xfrm>
        </p:spPr>
        <p:txBody>
          <a:bodyPr rtlCol="0">
            <a:normAutofit/>
          </a:bodyPr>
          <a:lstStyle>
            <a:lvl1pPr marL="0" indent="0">
              <a:lnSpc>
                <a:spcPct val="100000"/>
              </a:lnSpc>
              <a:buNone/>
              <a:defRPr sz="16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0" name="Dikdörtgen 9">
            <a:extLst>
              <a:ext uri="{FF2B5EF4-FFF2-40B4-BE49-F238E27FC236}">
                <a16:creationId xmlns:a16="http://schemas.microsoft.com/office/drawing/2014/main" id="{AA0B4B24-EFFA-49CE-88D9-B8E2ECE17208}"/>
              </a:ext>
            </a:extLst>
          </p:cNvPr>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2" name="Dikdörtgen 11">
            <a:extLst>
              <a:ext uri="{FF2B5EF4-FFF2-40B4-BE49-F238E27FC236}">
                <a16:creationId xmlns:a16="http://schemas.microsoft.com/office/drawing/2014/main" id="{A94AD39F-C2DD-4F6A-8AB9-EA5E0024EB1C}"/>
              </a:ext>
            </a:extLst>
          </p:cNvPr>
          <p:cNvSpPr/>
          <p:nvPr userDrawn="1"/>
        </p:nvSpPr>
        <p:spPr>
          <a:xfrm flipV="1">
            <a:off x="8016240" y="0"/>
            <a:ext cx="41757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4" name="Tarih Yer Tutucusu 4">
            <a:extLst>
              <a:ext uri="{FF2B5EF4-FFF2-40B4-BE49-F238E27FC236}">
                <a16:creationId xmlns:a16="http://schemas.microsoft.com/office/drawing/2014/main" id="{38ABA718-1AEF-413D-964E-FA9CA8EDD8A2}"/>
              </a:ext>
            </a:extLst>
          </p:cNvPr>
          <p:cNvSpPr>
            <a:spLocks noGrp="1"/>
          </p:cNvSpPr>
          <p:nvPr>
            <p:ph type="dt" sz="half" idx="10"/>
          </p:nvPr>
        </p:nvSpPr>
        <p:spPr>
          <a:xfrm>
            <a:off x="838200" y="6356350"/>
            <a:ext cx="27432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a:t>29.07.20XX</a:t>
            </a:r>
          </a:p>
        </p:txBody>
      </p:sp>
      <p:sp>
        <p:nvSpPr>
          <p:cNvPr id="9" name="Dikdörtgen 8">
            <a:extLst>
              <a:ext uri="{FF2B5EF4-FFF2-40B4-BE49-F238E27FC236}">
                <a16:creationId xmlns:a16="http://schemas.microsoft.com/office/drawing/2014/main" id="{0EE83AD3-B30F-42CE-99A0-D50CDB9C951F}"/>
              </a:ext>
            </a:extLst>
          </p:cNvPr>
          <p:cNvSpPr/>
          <p:nvPr userDrawn="1"/>
        </p:nvSpPr>
        <p:spPr>
          <a:xfrm>
            <a:off x="8011886" y="3429000"/>
            <a:ext cx="4180114"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15" name="Alt Bilgi Yer Tutucusu 5">
            <a:extLst>
              <a:ext uri="{FF2B5EF4-FFF2-40B4-BE49-F238E27FC236}">
                <a16:creationId xmlns:a16="http://schemas.microsoft.com/office/drawing/2014/main" id="{BCCB3A69-6840-43C8-94EB-C3EF41DBCE74}"/>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16" name="Slayt Numarası Yer Tutucusu 6">
            <a:extLst>
              <a:ext uri="{FF2B5EF4-FFF2-40B4-BE49-F238E27FC236}">
                <a16:creationId xmlns:a16="http://schemas.microsoft.com/office/drawing/2014/main" id="{B374594B-C272-477C-B1DB-A1E214CEDA46}"/>
              </a:ext>
            </a:extLst>
          </p:cNvPr>
          <p:cNvSpPr>
            <a:spLocks noGrp="1"/>
          </p:cNvSpPr>
          <p:nvPr>
            <p:ph type="sldNum" sz="quarter" idx="12"/>
          </p:nvPr>
        </p:nvSpPr>
        <p:spPr>
          <a:xfrm>
            <a:off x="8610600" y="6356350"/>
            <a:ext cx="2743200" cy="365125"/>
          </a:xfrm>
        </p:spPr>
        <p:txBody>
          <a:bodyPr rtlCol="0"/>
          <a:lstStyle>
            <a:lvl1pPr>
              <a:defRPr sz="900">
                <a:solidFill>
                  <a:schemeClr val="accent2">
                    <a:lumMod val="5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269464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rtalanmış metin ve üst kenarlık">
    <p:bg>
      <p:bgPr>
        <a:solidFill>
          <a:schemeClr val="accent5"/>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rtlCol="0" anchor="b"/>
          <a:lstStyle>
            <a:lvl1pPr algn="ctr">
              <a:defRPr b="1">
                <a:solidFill>
                  <a:schemeClr val="accent4"/>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rtlCol="0">
            <a:normAutofit/>
          </a:bodyPr>
          <a:lstStyle>
            <a:lvl1pPr marL="0" indent="0" algn="ctr">
              <a:lnSpc>
                <a:spcPct val="100000"/>
              </a:lnSpc>
              <a:buNone/>
              <a:defRPr sz="1600">
                <a:solidFill>
                  <a:schemeClr val="accent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4" name="Dikdörtgen 3">
            <a:extLst>
              <a:ext uri="{FF2B5EF4-FFF2-40B4-BE49-F238E27FC236}">
                <a16:creationId xmlns:a16="http://schemas.microsoft.com/office/drawing/2014/main" id="{2B217CA4-9423-45D5-AD1D-2415B600F1DD}"/>
              </a:ext>
            </a:extLst>
          </p:cNvPr>
          <p:cNvSpPr/>
          <p:nvPr userDrawn="1"/>
        </p:nvSpPr>
        <p:spPr>
          <a:xfrm>
            <a:off x="0" y="0"/>
            <a:ext cx="12192000" cy="1081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5" name="Tarih Yer Tutucusu 4">
            <a:extLst>
              <a:ext uri="{FF2B5EF4-FFF2-40B4-BE49-F238E27FC236}">
                <a16:creationId xmlns:a16="http://schemas.microsoft.com/office/drawing/2014/main" id="{4F525B7F-8292-4AE6-B9B3-F6C0621F1161}"/>
              </a:ext>
            </a:extLst>
          </p:cNvPr>
          <p:cNvSpPr>
            <a:spLocks noGrp="1"/>
          </p:cNvSpPr>
          <p:nvPr>
            <p:ph type="dt" sz="half" idx="10"/>
          </p:nvPr>
        </p:nvSpPr>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29.07.20XX</a:t>
            </a:r>
          </a:p>
        </p:txBody>
      </p:sp>
      <p:sp>
        <p:nvSpPr>
          <p:cNvPr id="6" name="Alt Bilgi Yer Tutucusu 5">
            <a:extLst>
              <a:ext uri="{FF2B5EF4-FFF2-40B4-BE49-F238E27FC236}">
                <a16:creationId xmlns:a16="http://schemas.microsoft.com/office/drawing/2014/main" id="{E3E86D52-9DFB-4D69-BF39-2C163B3946ED}"/>
              </a:ext>
            </a:extLst>
          </p:cNvPr>
          <p:cNvSpPr>
            <a:spLocks noGrp="1"/>
          </p:cNvSpPr>
          <p:nvPr>
            <p:ph type="ftr" sz="quarter" idx="11"/>
          </p:nvPr>
        </p:nvSpPr>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7" name="Slayt Numarası Yer Tutucusu 6">
            <a:extLst>
              <a:ext uri="{FF2B5EF4-FFF2-40B4-BE49-F238E27FC236}">
                <a16:creationId xmlns:a16="http://schemas.microsoft.com/office/drawing/2014/main" id="{A0B91A39-D816-4317-AA23-55510F9D35DE}"/>
              </a:ext>
            </a:extLst>
          </p:cNvPr>
          <p:cNvSpPr>
            <a:spLocks noGrp="1"/>
          </p:cNvSpPr>
          <p:nvPr>
            <p:ph type="sldNum" sz="quarter" idx="12"/>
          </p:nvPr>
        </p:nvSpPr>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398160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rtalanmış metin">
    <p:bg>
      <p:bgPr>
        <a:solidFill>
          <a:schemeClr val="accent5"/>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rtlCol="0" anchor="b"/>
          <a:lstStyle>
            <a:lvl1pPr algn="ctr">
              <a:defRPr b="1">
                <a:solidFill>
                  <a:schemeClr val="accent4"/>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rtlCol="0">
            <a:normAutofit/>
          </a:bodyPr>
          <a:lstStyle>
            <a:lvl1pPr marL="0" indent="0" algn="ctr">
              <a:lnSpc>
                <a:spcPct val="100000"/>
              </a:lnSpc>
              <a:buNone/>
              <a:defRPr sz="1600">
                <a:solidFill>
                  <a:schemeClr val="accent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5" name="Dikdörtgen 4">
            <a:extLst>
              <a:ext uri="{FF2B5EF4-FFF2-40B4-BE49-F238E27FC236}">
                <a16:creationId xmlns:a16="http://schemas.microsoft.com/office/drawing/2014/main" id="{D7B514D1-FFF2-4784-BC98-5C209566EB25}"/>
              </a:ext>
            </a:extLst>
          </p:cNvPr>
          <p:cNvSpPr/>
          <p:nvPr userDrawn="1"/>
        </p:nvSpPr>
        <p:spPr>
          <a:xfrm>
            <a:off x="0"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7" name="Dikdörtgen 6">
            <a:extLst>
              <a:ext uri="{FF2B5EF4-FFF2-40B4-BE49-F238E27FC236}">
                <a16:creationId xmlns:a16="http://schemas.microsoft.com/office/drawing/2014/main" id="{9F775047-FCCD-48A9-AE4B-E4619B3FA069}"/>
              </a:ext>
            </a:extLst>
          </p:cNvPr>
          <p:cNvSpPr/>
          <p:nvPr userDrawn="1"/>
        </p:nvSpPr>
        <p:spPr>
          <a:xfrm>
            <a:off x="10276114"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8" name="Tarih Yer Tutucusu 4">
            <a:extLst>
              <a:ext uri="{FF2B5EF4-FFF2-40B4-BE49-F238E27FC236}">
                <a16:creationId xmlns:a16="http://schemas.microsoft.com/office/drawing/2014/main" id="{E57E5351-59BE-4BC8-83D8-BABF23172D89}"/>
              </a:ext>
            </a:extLst>
          </p:cNvPr>
          <p:cNvSpPr>
            <a:spLocks noGrp="1"/>
          </p:cNvSpPr>
          <p:nvPr>
            <p:ph type="dt" sz="half" idx="10"/>
          </p:nvPr>
        </p:nvSpPr>
        <p:spPr>
          <a:xfrm>
            <a:off x="838200" y="6356350"/>
            <a:ext cx="2743200" cy="365125"/>
          </a:xfrm>
        </p:spPr>
        <p:txBody>
          <a:bodyPr rtlCol="0"/>
          <a:lstStyle>
            <a:lvl1pPr>
              <a:defRPr sz="900">
                <a:solidFill>
                  <a:schemeClr val="accent5"/>
                </a:solidFill>
                <a:latin typeface="Calibri" panose="020F0502020204030204" pitchFamily="34" charset="0"/>
                <a:cs typeface="Calibri" panose="020F0502020204030204" pitchFamily="34" charset="0"/>
              </a:defRPr>
            </a:lvl1pPr>
          </a:lstStyle>
          <a:p>
            <a:r>
              <a:rPr lang="tr-TR" noProof="0"/>
              <a:t>29.07.20XX</a:t>
            </a:r>
          </a:p>
        </p:txBody>
      </p:sp>
      <p:sp>
        <p:nvSpPr>
          <p:cNvPr id="9" name="Alt Bilgi Yer Tutucusu 5">
            <a:extLst>
              <a:ext uri="{FF2B5EF4-FFF2-40B4-BE49-F238E27FC236}">
                <a16:creationId xmlns:a16="http://schemas.microsoft.com/office/drawing/2014/main" id="{7F2C600D-D61A-47D7-88A2-66D269DCB3A3}"/>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10" name="Slayt Numarası Yer Tutucusu 6">
            <a:extLst>
              <a:ext uri="{FF2B5EF4-FFF2-40B4-BE49-F238E27FC236}">
                <a16:creationId xmlns:a16="http://schemas.microsoft.com/office/drawing/2014/main" id="{E257B2EA-F7F2-4B84-A989-76BF9D0F8636}"/>
              </a:ext>
            </a:extLst>
          </p:cNvPr>
          <p:cNvSpPr>
            <a:spLocks noGrp="1"/>
          </p:cNvSpPr>
          <p:nvPr>
            <p:ph type="sldNum" sz="quarter" idx="12"/>
          </p:nvPr>
        </p:nvSpPr>
        <p:spPr>
          <a:xfrm>
            <a:off x="8610600" y="6356350"/>
            <a:ext cx="2743200" cy="365125"/>
          </a:xfrm>
        </p:spPr>
        <p:txBody>
          <a:bodyPr rtlCol="0"/>
          <a:lstStyle>
            <a:lvl1pPr>
              <a:defRPr sz="900">
                <a:solidFill>
                  <a:schemeClr val="accent5"/>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42555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ört içerik">
    <p:bg>
      <p:bgPr>
        <a:solidFill>
          <a:schemeClr val="accent5"/>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2" name="Başlık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9" name="Metin Yer Tutucusu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rtlCol="0"/>
          <a:lstStyle>
            <a:lvl1pPr marL="0" indent="0" algn="ctr">
              <a:buFont typeface="Arial" panose="020B0604020202020204" pitchFamily="34" charset="0"/>
              <a:buNone/>
              <a:defRPr sz="1800">
                <a:solidFill>
                  <a:schemeClr val="accent4"/>
                </a:solidFill>
                <a:latin typeface="Calibri" panose="020F0502020204030204" pitchFamily="34" charset="0"/>
                <a:cs typeface="Calibri" panose="020F0502020204030204" pitchFamily="34" charset="0"/>
              </a:defRPr>
            </a:lvl1pPr>
          </a:lstStyle>
          <a:p>
            <a:pPr lvl="0" rtl="0"/>
            <a:r>
              <a:rPr lang="tr-TR" noProof="0"/>
              <a:t>Madde İşareti 1</a:t>
            </a:r>
          </a:p>
        </p:txBody>
      </p:sp>
      <p:sp>
        <p:nvSpPr>
          <p:cNvPr id="11" name="Metin Yer Tutucusu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rtlCol="0"/>
          <a:lstStyle>
            <a:lvl1pPr marL="0" indent="0" algn="ctr">
              <a:buFont typeface="Arial" panose="020B0604020202020204" pitchFamily="34" charset="0"/>
              <a:buNone/>
              <a:defRPr sz="1800">
                <a:solidFill>
                  <a:schemeClr val="accent4"/>
                </a:solidFill>
                <a:latin typeface="Calibri" panose="020F0502020204030204" pitchFamily="34" charset="0"/>
                <a:cs typeface="Calibri" panose="020F0502020204030204" pitchFamily="34" charset="0"/>
              </a:defRPr>
            </a:lvl1pPr>
          </a:lstStyle>
          <a:p>
            <a:pPr lvl="0" rtl="0"/>
            <a:r>
              <a:rPr lang="tr-TR" noProof="0"/>
              <a:t>Madde İşareti 2</a:t>
            </a:r>
          </a:p>
        </p:txBody>
      </p:sp>
      <p:sp>
        <p:nvSpPr>
          <p:cNvPr id="13" name="Metin Yer Tutucusu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rtlCol="0"/>
          <a:lstStyle>
            <a:lvl1pPr marL="0" indent="0" algn="ctr">
              <a:buFont typeface="Arial" panose="020B0604020202020204" pitchFamily="34" charset="0"/>
              <a:buNone/>
              <a:defRPr sz="1800">
                <a:solidFill>
                  <a:schemeClr val="accent4"/>
                </a:solidFill>
                <a:latin typeface="Calibri" panose="020F0502020204030204" pitchFamily="34" charset="0"/>
                <a:cs typeface="Calibri" panose="020F0502020204030204" pitchFamily="34" charset="0"/>
              </a:defRPr>
            </a:lvl1pPr>
          </a:lstStyle>
          <a:p>
            <a:pPr lvl="0" rtl="0"/>
            <a:r>
              <a:rPr lang="tr-TR" noProof="0"/>
              <a:t>Madde İşareti 3</a:t>
            </a:r>
          </a:p>
        </p:txBody>
      </p:sp>
      <p:sp>
        <p:nvSpPr>
          <p:cNvPr id="15" name="Metin Yer Tutucusu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rtlCol="0"/>
          <a:lstStyle>
            <a:lvl1pPr marL="0" indent="0" algn="ctr">
              <a:buFont typeface="Arial" panose="020B0604020202020204" pitchFamily="34" charset="0"/>
              <a:buNone/>
              <a:defRPr sz="1800">
                <a:solidFill>
                  <a:schemeClr val="accent4"/>
                </a:solidFill>
                <a:latin typeface="Calibri" panose="020F0502020204030204" pitchFamily="34" charset="0"/>
                <a:cs typeface="Calibri" panose="020F0502020204030204" pitchFamily="34" charset="0"/>
              </a:defRPr>
            </a:lvl1pPr>
          </a:lstStyle>
          <a:p>
            <a:pPr lvl="0" rtl="0"/>
            <a:r>
              <a:rPr lang="tr-TR" noProof="0"/>
              <a:t>Madde İşareti 4</a:t>
            </a:r>
          </a:p>
        </p:txBody>
      </p:sp>
      <p:sp>
        <p:nvSpPr>
          <p:cNvPr id="21" name="Çevrimiçi Resim Yer Tutucusu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a:t>Çevrimiçi resim eklemek için simgeye tıklayın</a:t>
            </a:r>
          </a:p>
        </p:txBody>
      </p:sp>
      <p:sp>
        <p:nvSpPr>
          <p:cNvPr id="22" name="Çevrimiçi Resim Yer Tutucusu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a:t>Çevrimiçi resim eklemek için simgeye tıklayın</a:t>
            </a:r>
          </a:p>
        </p:txBody>
      </p:sp>
      <p:sp>
        <p:nvSpPr>
          <p:cNvPr id="23" name="Çevrimiçi Resim Yer Tutucusu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a:t>Çevrimiçi resim eklemek için simgeye tıklayın</a:t>
            </a:r>
          </a:p>
        </p:txBody>
      </p:sp>
      <p:sp>
        <p:nvSpPr>
          <p:cNvPr id="24" name="Çevrimiçi Resim Yer Tutucusu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a:t>Çevrimiçi resim eklemek için simgeye tıklayın</a:t>
            </a:r>
          </a:p>
        </p:txBody>
      </p:sp>
      <p:sp>
        <p:nvSpPr>
          <p:cNvPr id="25" name="Tarih Yer Tutucusu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29.07.20XX</a:t>
            </a:r>
          </a:p>
        </p:txBody>
      </p:sp>
      <p:sp>
        <p:nvSpPr>
          <p:cNvPr id="26" name="Alt Bilgi Yer Tutucusu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27" name="Slayt Numarası Yer Tutucusu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271523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şlık, içerik ve dört resim">
    <p:bg>
      <p:bgPr>
        <a:solidFill>
          <a:schemeClr val="accent4"/>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BCCBC51-CB80-441C-9628-70A3BFA8C31A}"/>
              </a:ext>
            </a:extLst>
          </p:cNvPr>
          <p:cNvSpPr/>
          <p:nvPr userDrawn="1"/>
        </p:nvSpPr>
        <p:spPr>
          <a:xfrm>
            <a:off x="0" y="3429000"/>
            <a:ext cx="4876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3" name="Dikdörtgen 2">
            <a:extLst>
              <a:ext uri="{FF2B5EF4-FFF2-40B4-BE49-F238E27FC236}">
                <a16:creationId xmlns:a16="http://schemas.microsoft.com/office/drawing/2014/main" id="{E90D749F-1509-46B1-B8ED-3506AC084799}"/>
              </a:ext>
            </a:extLst>
          </p:cNvPr>
          <p:cNvSpPr/>
          <p:nvPr userDrawn="1"/>
        </p:nvSpPr>
        <p:spPr>
          <a:xfrm>
            <a:off x="0" y="1"/>
            <a:ext cx="48768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Calibri" panose="020F0502020204030204" pitchFamily="34" charset="0"/>
              <a:cs typeface="Calibri" panose="020F0502020204030204" pitchFamily="34" charset="0"/>
            </a:endParaRPr>
          </a:p>
        </p:txBody>
      </p:sp>
      <p:sp>
        <p:nvSpPr>
          <p:cNvPr id="2" name="Başlık 1">
            <a:extLst>
              <a:ext uri="{FF2B5EF4-FFF2-40B4-BE49-F238E27FC236}">
                <a16:creationId xmlns:a16="http://schemas.microsoft.com/office/drawing/2014/main" id="{5FC626A5-4FF6-42BD-858A-AE4B2C23A6BC}"/>
              </a:ext>
            </a:extLst>
          </p:cNvPr>
          <p:cNvSpPr>
            <a:spLocks noGrp="1"/>
          </p:cNvSpPr>
          <p:nvPr>
            <p:ph type="title"/>
          </p:nvPr>
        </p:nvSpPr>
        <p:spPr>
          <a:xfrm>
            <a:off x="838200" y="365125"/>
            <a:ext cx="3200400" cy="2621139"/>
          </a:xfrm>
        </p:spPr>
        <p:txBody>
          <a:bodyPr rtlCol="0" anchor="b"/>
          <a:lstStyle>
            <a:lvl1pPr algn="l">
              <a:defRPr b="1">
                <a:solidFill>
                  <a:schemeClr val="accent4"/>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9" name="Metin Yer Tutucusu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6073368" y="2131457"/>
            <a:ext cx="2105186" cy="365126"/>
          </a:xfrm>
        </p:spPr>
        <p:txBody>
          <a:bodyPr rtlCol="0"/>
          <a:lstStyle>
            <a:lvl1pPr marL="0" indent="0" algn="ctr">
              <a:buFont typeface="Arial" panose="020B0604020202020204" pitchFamily="34" charset="0"/>
              <a:buNone/>
              <a:defRPr sz="1800" b="1">
                <a:solidFill>
                  <a:schemeClr val="accent2"/>
                </a:solidFill>
                <a:latin typeface="Calibri" panose="020F0502020204030204" pitchFamily="34" charset="0"/>
                <a:cs typeface="Calibri" panose="020F0502020204030204" pitchFamily="34" charset="0"/>
              </a:defRPr>
            </a:lvl1pPr>
          </a:lstStyle>
          <a:p>
            <a:pPr lvl="0" rtl="0"/>
            <a:r>
              <a:rPr lang="tr-TR" noProof="0"/>
              <a:t>Madde İşareti 1</a:t>
            </a:r>
          </a:p>
        </p:txBody>
      </p:sp>
      <p:sp>
        <p:nvSpPr>
          <p:cNvPr id="11" name="Metin Yer Tutucusu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8924518" y="2131457"/>
            <a:ext cx="2105186" cy="365126"/>
          </a:xfrm>
        </p:spPr>
        <p:txBody>
          <a:bodyPr rtlCol="0"/>
          <a:lstStyle>
            <a:lvl1pPr marL="0" indent="0" algn="ctr">
              <a:buFont typeface="Arial" panose="020B0604020202020204" pitchFamily="34" charset="0"/>
              <a:buNone/>
              <a:defRPr sz="1800" b="1">
                <a:solidFill>
                  <a:schemeClr val="accent2"/>
                </a:solidFill>
                <a:latin typeface="Calibri" panose="020F0502020204030204" pitchFamily="34" charset="0"/>
                <a:cs typeface="Calibri" panose="020F0502020204030204" pitchFamily="34" charset="0"/>
              </a:defRPr>
            </a:lvl1pPr>
          </a:lstStyle>
          <a:p>
            <a:pPr lvl="0" rtl="0"/>
            <a:r>
              <a:rPr lang="tr-TR" noProof="0"/>
              <a:t>Madde İşareti 2</a:t>
            </a:r>
          </a:p>
        </p:txBody>
      </p:sp>
      <p:sp>
        <p:nvSpPr>
          <p:cNvPr id="13" name="Metin Yer Tutucusu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074118" y="4874657"/>
            <a:ext cx="2105186" cy="365126"/>
          </a:xfrm>
        </p:spPr>
        <p:txBody>
          <a:bodyPr rtlCol="0"/>
          <a:lstStyle>
            <a:lvl1pPr marL="0" indent="0" algn="ctr">
              <a:buFont typeface="Arial" panose="020B0604020202020204" pitchFamily="34" charset="0"/>
              <a:buNone/>
              <a:defRPr sz="1800" b="1">
                <a:solidFill>
                  <a:schemeClr val="accent2"/>
                </a:solidFill>
                <a:latin typeface="Calibri" panose="020F0502020204030204" pitchFamily="34" charset="0"/>
                <a:cs typeface="Calibri" panose="020F0502020204030204" pitchFamily="34" charset="0"/>
              </a:defRPr>
            </a:lvl1pPr>
          </a:lstStyle>
          <a:p>
            <a:pPr lvl="0" rtl="0"/>
            <a:r>
              <a:rPr lang="tr-TR" noProof="0"/>
              <a:t>Madde İşareti 3</a:t>
            </a:r>
          </a:p>
        </p:txBody>
      </p:sp>
      <p:sp>
        <p:nvSpPr>
          <p:cNvPr id="15" name="Metin Yer Tutucusu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8919318" y="4874657"/>
            <a:ext cx="2105186" cy="365126"/>
          </a:xfrm>
        </p:spPr>
        <p:txBody>
          <a:bodyPr rtlCol="0"/>
          <a:lstStyle>
            <a:lvl1pPr marL="0" indent="0" algn="ctr">
              <a:buFont typeface="Arial" panose="020B0604020202020204" pitchFamily="34" charset="0"/>
              <a:buNone/>
              <a:defRPr sz="1800" b="1">
                <a:solidFill>
                  <a:schemeClr val="accent2"/>
                </a:solidFill>
                <a:latin typeface="Calibri" panose="020F0502020204030204" pitchFamily="34" charset="0"/>
                <a:cs typeface="Calibri" panose="020F0502020204030204" pitchFamily="34" charset="0"/>
              </a:defRPr>
            </a:lvl1pPr>
          </a:lstStyle>
          <a:p>
            <a:pPr lvl="0" rtl="0"/>
            <a:r>
              <a:rPr lang="tr-TR" noProof="0"/>
              <a:t>Madde İşareti 4</a:t>
            </a:r>
          </a:p>
        </p:txBody>
      </p:sp>
      <p:sp>
        <p:nvSpPr>
          <p:cNvPr id="21" name="Çevrimiçi Resim Yer Tutucusu 20">
            <a:extLst>
              <a:ext uri="{FF2B5EF4-FFF2-40B4-BE49-F238E27FC236}">
                <a16:creationId xmlns:a16="http://schemas.microsoft.com/office/drawing/2014/main" id="{D25CFAE9-00ED-42E0-BC9A-37BA858979B3}"/>
              </a:ext>
            </a:extLst>
          </p:cNvPr>
          <p:cNvSpPr>
            <a:spLocks noGrp="1"/>
          </p:cNvSpPr>
          <p:nvPr>
            <p:ph type="clipArt" sz="quarter" idx="48"/>
          </p:nvPr>
        </p:nvSpPr>
        <p:spPr>
          <a:xfrm>
            <a:off x="6387961" y="643469"/>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a:t>Çevrimiçi resim eklemek için simgeye tıklayın</a:t>
            </a:r>
          </a:p>
        </p:txBody>
      </p:sp>
      <p:sp>
        <p:nvSpPr>
          <p:cNvPr id="22" name="Çevrimiçi Resim Yer Tutucusu 20">
            <a:extLst>
              <a:ext uri="{FF2B5EF4-FFF2-40B4-BE49-F238E27FC236}">
                <a16:creationId xmlns:a16="http://schemas.microsoft.com/office/drawing/2014/main" id="{280D5B0E-3D2E-4146-9670-B596E8EBD129}"/>
              </a:ext>
            </a:extLst>
          </p:cNvPr>
          <p:cNvSpPr>
            <a:spLocks noGrp="1"/>
          </p:cNvSpPr>
          <p:nvPr>
            <p:ph type="clipArt" sz="quarter" idx="49"/>
          </p:nvPr>
        </p:nvSpPr>
        <p:spPr>
          <a:xfrm>
            <a:off x="9238736" y="643469"/>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a:t>Çevrimiçi resim eklemek için simgeye tıklayın</a:t>
            </a:r>
          </a:p>
        </p:txBody>
      </p:sp>
      <p:sp>
        <p:nvSpPr>
          <p:cNvPr id="23" name="Çevrimiçi Resim Yer Tutucusu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387961" y="3385457"/>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a:t>Çevrimiçi resim eklemek için simgeye tıklayın</a:t>
            </a:r>
          </a:p>
        </p:txBody>
      </p:sp>
      <p:sp>
        <p:nvSpPr>
          <p:cNvPr id="24" name="Çevrimiçi Resim Yer Tutucusu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233723" y="3385457"/>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a:t>Çevrimiçi resim eklemek için simgeye tıklayın</a:t>
            </a:r>
          </a:p>
        </p:txBody>
      </p:sp>
      <p:sp>
        <p:nvSpPr>
          <p:cNvPr id="5" name="Metin Yer Tutucusu 4">
            <a:extLst>
              <a:ext uri="{FF2B5EF4-FFF2-40B4-BE49-F238E27FC236}">
                <a16:creationId xmlns:a16="http://schemas.microsoft.com/office/drawing/2014/main" id="{E8A1CBAE-F2E5-4866-A865-C55E62573492}"/>
              </a:ext>
            </a:extLst>
          </p:cNvPr>
          <p:cNvSpPr>
            <a:spLocks noGrp="1"/>
          </p:cNvSpPr>
          <p:nvPr>
            <p:ph type="body" sz="quarter" idx="52"/>
          </p:nvPr>
        </p:nvSpPr>
        <p:spPr>
          <a:xfrm>
            <a:off x="838200" y="4112198"/>
            <a:ext cx="3200400" cy="1395974"/>
          </a:xfrm>
        </p:spPr>
        <p:txBody>
          <a:bodyPr rtlCol="0" anchor="t">
            <a:normAutofit/>
          </a:bodyPr>
          <a:lstStyle>
            <a:lvl1pPr marL="0" indent="0" algn="l">
              <a:lnSpc>
                <a:spcPct val="100000"/>
              </a:lnSpc>
              <a:buNone/>
              <a:defRPr sz="1600">
                <a:solidFill>
                  <a:schemeClr val="bg1"/>
                </a:solidFill>
                <a:latin typeface="Calibri" panose="020F0502020204030204" pitchFamily="34" charset="0"/>
                <a:cs typeface="Calibri" panose="020F0502020204030204" pitchFamily="34" charset="0"/>
              </a:defRPr>
            </a:lvl1pPr>
          </a:lstStyle>
          <a:p>
            <a:pPr lvl="0" rtl="0"/>
            <a:r>
              <a:rPr lang="tr-TR" noProof="0"/>
              <a:t>Asıl metin stillerini düzenlemek için tıklayın</a:t>
            </a:r>
          </a:p>
        </p:txBody>
      </p:sp>
      <p:sp>
        <p:nvSpPr>
          <p:cNvPr id="16" name="Metin Yer Tutucusu 8">
            <a:extLst>
              <a:ext uri="{FF2B5EF4-FFF2-40B4-BE49-F238E27FC236}">
                <a16:creationId xmlns:a16="http://schemas.microsoft.com/office/drawing/2014/main" id="{DA996B3F-2EC7-495F-920F-B21C55D9428F}"/>
              </a:ext>
            </a:extLst>
          </p:cNvPr>
          <p:cNvSpPr>
            <a:spLocks noGrp="1"/>
          </p:cNvSpPr>
          <p:nvPr>
            <p:ph type="body" sz="quarter" idx="53" hasCustomPrompt="1"/>
          </p:nvPr>
        </p:nvSpPr>
        <p:spPr>
          <a:xfrm>
            <a:off x="6073368" y="2577595"/>
            <a:ext cx="2105186" cy="365126"/>
          </a:xfrm>
        </p:spPr>
        <p:txBody>
          <a:bodyPr rtlCol="0"/>
          <a:lstStyle>
            <a:lvl1pPr marL="0" indent="0" algn="ctr">
              <a:buFont typeface="Arial" panose="020B0604020202020204" pitchFamily="34" charset="0"/>
              <a:buNone/>
              <a:defRPr sz="1800">
                <a:solidFill>
                  <a:schemeClr val="bg1"/>
                </a:solidFill>
                <a:latin typeface="Calibri" panose="020F0502020204030204" pitchFamily="34" charset="0"/>
                <a:cs typeface="Calibri" panose="020F0502020204030204" pitchFamily="34" charset="0"/>
              </a:defRPr>
            </a:lvl1pPr>
          </a:lstStyle>
          <a:p>
            <a:pPr lvl="0" rtl="0"/>
            <a:r>
              <a:rPr lang="tr-TR" noProof="0"/>
              <a:t>Madde İşareti 1</a:t>
            </a:r>
          </a:p>
        </p:txBody>
      </p:sp>
      <p:sp>
        <p:nvSpPr>
          <p:cNvPr id="17" name="Metin Yer Tutucusu 8">
            <a:extLst>
              <a:ext uri="{FF2B5EF4-FFF2-40B4-BE49-F238E27FC236}">
                <a16:creationId xmlns:a16="http://schemas.microsoft.com/office/drawing/2014/main" id="{8F06E2A5-B7ED-4E1B-9B77-DFF175FA257A}"/>
              </a:ext>
            </a:extLst>
          </p:cNvPr>
          <p:cNvSpPr>
            <a:spLocks noGrp="1"/>
          </p:cNvSpPr>
          <p:nvPr>
            <p:ph type="body" sz="quarter" idx="54" hasCustomPrompt="1"/>
          </p:nvPr>
        </p:nvSpPr>
        <p:spPr>
          <a:xfrm>
            <a:off x="8924518" y="2577595"/>
            <a:ext cx="2105186" cy="365126"/>
          </a:xfrm>
        </p:spPr>
        <p:txBody>
          <a:bodyPr rtlCol="0"/>
          <a:lstStyle>
            <a:lvl1pPr marL="0" indent="0" algn="ctr">
              <a:buFont typeface="Arial" panose="020B0604020202020204" pitchFamily="34" charset="0"/>
              <a:buNone/>
              <a:defRPr sz="1800">
                <a:solidFill>
                  <a:schemeClr val="bg1"/>
                </a:solidFill>
                <a:latin typeface="Calibri" panose="020F0502020204030204" pitchFamily="34" charset="0"/>
                <a:cs typeface="Calibri" panose="020F0502020204030204" pitchFamily="34" charset="0"/>
              </a:defRPr>
            </a:lvl1pPr>
          </a:lstStyle>
          <a:p>
            <a:pPr lvl="0" rtl="0"/>
            <a:r>
              <a:rPr lang="tr-TR" noProof="0"/>
              <a:t>Madde İşareti 2</a:t>
            </a:r>
          </a:p>
        </p:txBody>
      </p:sp>
      <p:sp>
        <p:nvSpPr>
          <p:cNvPr id="18" name="Metin Yer Tutucusu 8">
            <a:extLst>
              <a:ext uri="{FF2B5EF4-FFF2-40B4-BE49-F238E27FC236}">
                <a16:creationId xmlns:a16="http://schemas.microsoft.com/office/drawing/2014/main" id="{D12A97F1-04F3-48EA-99B9-030059505D91}"/>
              </a:ext>
            </a:extLst>
          </p:cNvPr>
          <p:cNvSpPr>
            <a:spLocks noGrp="1"/>
          </p:cNvSpPr>
          <p:nvPr>
            <p:ph type="body" sz="quarter" idx="55" hasCustomPrompt="1"/>
          </p:nvPr>
        </p:nvSpPr>
        <p:spPr>
          <a:xfrm>
            <a:off x="6074118" y="5320795"/>
            <a:ext cx="2105186" cy="365126"/>
          </a:xfrm>
        </p:spPr>
        <p:txBody>
          <a:bodyPr rtlCol="0"/>
          <a:lstStyle>
            <a:lvl1pPr marL="0" indent="0" algn="ctr">
              <a:buFont typeface="Arial" panose="020B0604020202020204" pitchFamily="34" charset="0"/>
              <a:buNone/>
              <a:defRPr sz="1800">
                <a:solidFill>
                  <a:schemeClr val="bg1"/>
                </a:solidFill>
                <a:latin typeface="Calibri" panose="020F0502020204030204" pitchFamily="34" charset="0"/>
                <a:cs typeface="Calibri" panose="020F0502020204030204" pitchFamily="34" charset="0"/>
              </a:defRPr>
            </a:lvl1pPr>
          </a:lstStyle>
          <a:p>
            <a:pPr lvl="0" rtl="0"/>
            <a:r>
              <a:rPr lang="tr-TR" noProof="0"/>
              <a:t>Madde İşareti 3</a:t>
            </a:r>
          </a:p>
        </p:txBody>
      </p:sp>
      <p:sp>
        <p:nvSpPr>
          <p:cNvPr id="19" name="Metin Yer Tutucusu 8">
            <a:extLst>
              <a:ext uri="{FF2B5EF4-FFF2-40B4-BE49-F238E27FC236}">
                <a16:creationId xmlns:a16="http://schemas.microsoft.com/office/drawing/2014/main" id="{8884A8E9-B6DB-4ADD-A85B-593F618E457A}"/>
              </a:ext>
            </a:extLst>
          </p:cNvPr>
          <p:cNvSpPr>
            <a:spLocks noGrp="1"/>
          </p:cNvSpPr>
          <p:nvPr>
            <p:ph type="body" sz="quarter" idx="56" hasCustomPrompt="1"/>
          </p:nvPr>
        </p:nvSpPr>
        <p:spPr>
          <a:xfrm>
            <a:off x="8919318" y="5320795"/>
            <a:ext cx="2105186" cy="365126"/>
          </a:xfrm>
        </p:spPr>
        <p:txBody>
          <a:bodyPr rtlCol="0"/>
          <a:lstStyle>
            <a:lvl1pPr marL="0" indent="0" algn="ctr">
              <a:buFont typeface="Arial" panose="020B0604020202020204" pitchFamily="34" charset="0"/>
              <a:buNone/>
              <a:defRPr sz="1800">
                <a:solidFill>
                  <a:schemeClr val="bg1"/>
                </a:solidFill>
                <a:latin typeface="Calibri" panose="020F0502020204030204" pitchFamily="34" charset="0"/>
                <a:cs typeface="Calibri" panose="020F0502020204030204" pitchFamily="34" charset="0"/>
              </a:defRPr>
            </a:lvl1pPr>
          </a:lstStyle>
          <a:p>
            <a:pPr lvl="0" rtl="0"/>
            <a:r>
              <a:rPr lang="tr-TR" noProof="0"/>
              <a:t>Madde İşareti 4</a:t>
            </a:r>
          </a:p>
        </p:txBody>
      </p:sp>
      <p:sp>
        <p:nvSpPr>
          <p:cNvPr id="28" name="Metin Yer Tutucusu 4">
            <a:extLst>
              <a:ext uri="{FF2B5EF4-FFF2-40B4-BE49-F238E27FC236}">
                <a16:creationId xmlns:a16="http://schemas.microsoft.com/office/drawing/2014/main" id="{19E1EA5F-9EF0-45C3-94DD-6DF64F4DFA15}"/>
              </a:ext>
            </a:extLst>
          </p:cNvPr>
          <p:cNvSpPr>
            <a:spLocks noGrp="1"/>
          </p:cNvSpPr>
          <p:nvPr>
            <p:ph type="body" sz="quarter" idx="57"/>
          </p:nvPr>
        </p:nvSpPr>
        <p:spPr>
          <a:xfrm>
            <a:off x="838201" y="5511642"/>
            <a:ext cx="3200400" cy="844707"/>
          </a:xfrm>
        </p:spPr>
        <p:txBody>
          <a:bodyPr rtlCol="0" anchor="t">
            <a:normAutofit/>
          </a:bodyPr>
          <a:lstStyle>
            <a:lvl1pPr marL="0" indent="0" algn="l">
              <a:lnSpc>
                <a:spcPct val="100000"/>
              </a:lnSpc>
              <a:buNone/>
              <a:defRPr sz="1200">
                <a:solidFill>
                  <a:schemeClr val="bg1"/>
                </a:solidFill>
                <a:latin typeface="Calibri" panose="020F0502020204030204" pitchFamily="34" charset="0"/>
                <a:cs typeface="Calibri" panose="020F0502020204030204" pitchFamily="34" charset="0"/>
              </a:defRPr>
            </a:lvl1pPr>
          </a:lstStyle>
          <a:p>
            <a:pPr lvl="0" rtl="0"/>
            <a:r>
              <a:rPr lang="tr-TR" noProof="0"/>
              <a:t>Asıl metin stillerini düzenlemek için tıklayın</a:t>
            </a:r>
          </a:p>
        </p:txBody>
      </p:sp>
      <p:sp>
        <p:nvSpPr>
          <p:cNvPr id="30" name="Tarih Yer Tutucusu 4">
            <a:extLst>
              <a:ext uri="{FF2B5EF4-FFF2-40B4-BE49-F238E27FC236}">
                <a16:creationId xmlns:a16="http://schemas.microsoft.com/office/drawing/2014/main" id="{5EBE65FE-7980-4861-93F3-178D1931E7AF}"/>
              </a:ext>
            </a:extLst>
          </p:cNvPr>
          <p:cNvSpPr>
            <a:spLocks noGrp="1"/>
          </p:cNvSpPr>
          <p:nvPr>
            <p:ph type="dt" sz="half" idx="10"/>
          </p:nvPr>
        </p:nvSpPr>
        <p:spPr>
          <a:xfrm>
            <a:off x="838200" y="6356350"/>
            <a:ext cx="2743200" cy="365125"/>
          </a:xfrm>
        </p:spPr>
        <p:txBody>
          <a:bodyPr rtlCol="0"/>
          <a:lstStyle>
            <a:lvl1pPr>
              <a:defRPr sz="900">
                <a:solidFill>
                  <a:schemeClr val="accent1">
                    <a:lumMod val="40000"/>
                    <a:lumOff val="60000"/>
                  </a:schemeClr>
                </a:solidFill>
                <a:latin typeface="Calibri" panose="020F0502020204030204" pitchFamily="34" charset="0"/>
                <a:cs typeface="Calibri" panose="020F0502020204030204" pitchFamily="34" charset="0"/>
              </a:defRPr>
            </a:lvl1pPr>
          </a:lstStyle>
          <a:p>
            <a:r>
              <a:rPr lang="tr-TR" noProof="0"/>
              <a:t>29.07.20XX</a:t>
            </a:r>
          </a:p>
        </p:txBody>
      </p:sp>
      <p:sp>
        <p:nvSpPr>
          <p:cNvPr id="31" name="Alt Bilgi Yer Tutucusu 5">
            <a:extLst>
              <a:ext uri="{FF2B5EF4-FFF2-40B4-BE49-F238E27FC236}">
                <a16:creationId xmlns:a16="http://schemas.microsoft.com/office/drawing/2014/main" id="{5941D839-A1FC-4620-8485-F69D66D599E0}"/>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a:t>Çalışan oryantasyonu</a:t>
            </a:r>
          </a:p>
        </p:txBody>
      </p:sp>
      <p:sp>
        <p:nvSpPr>
          <p:cNvPr id="32" name="Slayt Numarası Yer Tutucusu 6">
            <a:extLst>
              <a:ext uri="{FF2B5EF4-FFF2-40B4-BE49-F238E27FC236}">
                <a16:creationId xmlns:a16="http://schemas.microsoft.com/office/drawing/2014/main" id="{B3B8613F-19BE-4CDB-BC4C-C321B4B8F2CF}"/>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p>
        </p:txBody>
      </p:sp>
    </p:spTree>
    <p:extLst>
      <p:ext uri="{BB962C8B-B14F-4D97-AF65-F5344CB8AC3E}">
        <p14:creationId xmlns:p14="http://schemas.microsoft.com/office/powerpoint/2010/main" val="4185573425"/>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r>
              <a:rPr lang="tr-TR" noProof="0"/>
              <a:t>29.07.20XX</a:t>
            </a:r>
            <a:endParaRPr lang="tr-TR" noProof="0" dirty="0">
              <a:latin typeface="Calibri" panose="020F0502020204030204" pitchFamily="34" charset="0"/>
              <a:cs typeface="Calibri" panose="020F0502020204030204" pitchFamily="34" charset="0"/>
            </a:endParaRPr>
          </a:p>
        </p:txBody>
      </p:sp>
      <p:sp>
        <p:nvSpPr>
          <p:cNvPr id="5" name="Alt Bilgi Yer Tutucusu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r>
              <a:rPr lang="tr-TR" noProof="0"/>
              <a:t>Çalışan oryantasyonu</a:t>
            </a:r>
            <a:endParaRPr lang="tr-TR" noProof="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4" r:id="rId4"/>
    <p:sldLayoutId id="2147483671" r:id="rId5"/>
    <p:sldLayoutId id="2147483666" r:id="rId6"/>
    <p:sldLayoutId id="2147483669" r:id="rId7"/>
    <p:sldLayoutId id="2147483661" r:id="rId8"/>
    <p:sldLayoutId id="2147483676" r:id="rId9"/>
    <p:sldLayoutId id="2147483670" r:id="rId10"/>
    <p:sldLayoutId id="2147483667" r:id="rId11"/>
    <p:sldLayoutId id="2147483673" r:id="rId12"/>
    <p:sldLayoutId id="2147483651" r:id="rId13"/>
    <p:sldLayoutId id="2147483672" r:id="rId14"/>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815C6-3AD0-46E6-A74A-1967BD91AF50}"/>
              </a:ext>
            </a:extLst>
          </p:cNvPr>
          <p:cNvSpPr>
            <a:spLocks noGrp="1"/>
          </p:cNvSpPr>
          <p:nvPr>
            <p:ph type="ctrTitle"/>
          </p:nvPr>
        </p:nvSpPr>
        <p:spPr>
          <a:xfrm>
            <a:off x="646470" y="1522073"/>
            <a:ext cx="5739882" cy="2387600"/>
          </a:xfrm>
        </p:spPr>
        <p:txBody>
          <a:bodyPr rtlCol="0"/>
          <a:lstStyle/>
          <a:p>
            <a:pPr rtl="0"/>
            <a:r>
              <a:rPr lang="tr-TR" dirty="0">
                <a:latin typeface="+mj-lt"/>
              </a:rPr>
              <a:t>SINIRDA KARBON DÜZENLEME MEKANİZMASI</a:t>
            </a:r>
          </a:p>
        </p:txBody>
      </p:sp>
      <p:sp>
        <p:nvSpPr>
          <p:cNvPr id="3" name="Alt Başlık 2">
            <a:extLst>
              <a:ext uri="{FF2B5EF4-FFF2-40B4-BE49-F238E27FC236}">
                <a16:creationId xmlns:a16="http://schemas.microsoft.com/office/drawing/2014/main" id="{1901B20D-4C28-4DA3-ABBD-718C22A5E58B}"/>
              </a:ext>
            </a:extLst>
          </p:cNvPr>
          <p:cNvSpPr>
            <a:spLocks noGrp="1"/>
          </p:cNvSpPr>
          <p:nvPr>
            <p:ph type="subTitle" idx="1"/>
          </p:nvPr>
        </p:nvSpPr>
        <p:spPr>
          <a:xfrm>
            <a:off x="838200" y="5159827"/>
            <a:ext cx="5739882" cy="783773"/>
          </a:xfrm>
        </p:spPr>
        <p:txBody>
          <a:bodyPr rtlCol="0">
            <a:normAutofit fontScale="92500" lnSpcReduction="10000"/>
          </a:bodyPr>
          <a:lstStyle/>
          <a:p>
            <a:pPr rtl="0"/>
            <a:r>
              <a:rPr lang="tr-TR" dirty="0">
                <a:latin typeface="+mn-lt"/>
              </a:rPr>
              <a:t>Kübra BOSTANCI</a:t>
            </a:r>
          </a:p>
          <a:p>
            <a:pPr rtl="0"/>
            <a:r>
              <a:rPr lang="tr-TR" dirty="0">
                <a:latin typeface="+mn-lt"/>
              </a:rPr>
              <a:t>Çevre ve İklim Çalışma Grubu</a:t>
            </a:r>
          </a:p>
        </p:txBody>
      </p:sp>
      <p:pic>
        <p:nvPicPr>
          <p:cNvPr id="6" name="Resim 5">
            <a:extLst>
              <a:ext uri="{FF2B5EF4-FFF2-40B4-BE49-F238E27FC236}">
                <a16:creationId xmlns:a16="http://schemas.microsoft.com/office/drawing/2014/main" id="{34B9143F-2F8E-E1D7-FE58-FA09F4E5D561}"/>
              </a:ext>
            </a:extLst>
          </p:cNvPr>
          <p:cNvPicPr>
            <a:picLocks noChangeAspect="1"/>
          </p:cNvPicPr>
          <p:nvPr/>
        </p:nvPicPr>
        <p:blipFill>
          <a:blip r:embed="rId3"/>
          <a:stretch>
            <a:fillRect/>
          </a:stretch>
        </p:blipFill>
        <p:spPr>
          <a:xfrm>
            <a:off x="8539315" y="0"/>
            <a:ext cx="3652685" cy="6858000"/>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91CFAB-A735-4A31-A51D-42FE1F5E94E0}"/>
              </a:ext>
            </a:extLst>
          </p:cNvPr>
          <p:cNvSpPr>
            <a:spLocks noGrp="1"/>
          </p:cNvSpPr>
          <p:nvPr>
            <p:ph type="title"/>
          </p:nvPr>
        </p:nvSpPr>
        <p:spPr>
          <a:xfrm>
            <a:off x="1694900" y="136525"/>
            <a:ext cx="9329058" cy="1325563"/>
          </a:xfrm>
        </p:spPr>
        <p:txBody>
          <a:bodyPr rtlCol="0"/>
          <a:lstStyle/>
          <a:p>
            <a:pPr rtl="0"/>
            <a:r>
              <a:rPr lang="tr-TR" dirty="0">
                <a:latin typeface="+mj-lt"/>
              </a:rPr>
              <a:t>Uygulama Dönemi Yükümlülükleri </a:t>
            </a:r>
            <a:br>
              <a:rPr lang="tr-TR" dirty="0">
                <a:latin typeface="+mj-lt"/>
              </a:rPr>
            </a:br>
            <a:r>
              <a:rPr lang="tr-TR" sz="3200" dirty="0">
                <a:latin typeface="+mj-lt"/>
              </a:rPr>
              <a:t>1 Ocak 2026</a:t>
            </a:r>
            <a:endParaRPr lang="tr-TR" dirty="0">
              <a:latin typeface="+mj-lt"/>
            </a:endParaRPr>
          </a:p>
        </p:txBody>
      </p:sp>
      <p:sp>
        <p:nvSpPr>
          <p:cNvPr id="3" name="İçerik Yer Tutucusu 2">
            <a:extLst>
              <a:ext uri="{FF2B5EF4-FFF2-40B4-BE49-F238E27FC236}">
                <a16:creationId xmlns:a16="http://schemas.microsoft.com/office/drawing/2014/main" id="{0B1E4DE8-F909-4081-9F20-474940922923}"/>
              </a:ext>
            </a:extLst>
          </p:cNvPr>
          <p:cNvSpPr>
            <a:spLocks noGrp="1"/>
          </p:cNvSpPr>
          <p:nvPr>
            <p:ph idx="10"/>
          </p:nvPr>
        </p:nvSpPr>
        <p:spPr>
          <a:xfrm>
            <a:off x="4534771" y="1462088"/>
            <a:ext cx="4334689" cy="474211"/>
          </a:xfrm>
        </p:spPr>
        <p:txBody>
          <a:bodyPr rtlCol="0">
            <a:normAutofit/>
          </a:bodyPr>
          <a:lstStyle/>
          <a:p>
            <a:pPr rtl="0"/>
            <a:r>
              <a:rPr lang="tr-TR" sz="2000" dirty="0">
                <a:latin typeface="+mj-lt"/>
              </a:rPr>
              <a:t>Gömülü Emisyonların Hesaplanması</a:t>
            </a:r>
          </a:p>
          <a:p>
            <a:pPr rtl="0"/>
            <a:endParaRPr lang="tr-TR" sz="2000" dirty="0"/>
          </a:p>
        </p:txBody>
      </p:sp>
      <p:sp>
        <p:nvSpPr>
          <p:cNvPr id="7" name="İçerik Yer Tutucusu 7">
            <a:extLst>
              <a:ext uri="{FF2B5EF4-FFF2-40B4-BE49-F238E27FC236}">
                <a16:creationId xmlns:a16="http://schemas.microsoft.com/office/drawing/2014/main" id="{F2AEDF36-304A-3951-C292-F1493E55A402}"/>
              </a:ext>
            </a:extLst>
          </p:cNvPr>
          <p:cNvSpPr txBox="1">
            <a:spLocks/>
          </p:cNvSpPr>
          <p:nvPr/>
        </p:nvSpPr>
        <p:spPr>
          <a:xfrm>
            <a:off x="2037586" y="1936299"/>
            <a:ext cx="9329058" cy="4305475"/>
          </a:xfrm>
          <a:prstGeom prst="rect">
            <a:avLst/>
          </a:prstGeom>
        </p:spPr>
        <p:txBody>
          <a:bodyPr vert="horz" lIns="91440" tIns="45720" rIns="91440" bIns="45720" rtlCol="0">
            <a:norm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200" kern="1200">
                <a:solidFill>
                  <a:schemeClr val="bg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1900" dirty="0">
                <a:latin typeface="+mn-lt"/>
              </a:rPr>
              <a:t>Mallardaki gömülü emisyonların hesaplamaları, Ek IV'te belirtilen yöntemlere göre yapılacaktır.</a:t>
            </a:r>
          </a:p>
          <a:p>
            <a:pPr marL="1028700" lvl="1" indent="-571500" algn="just">
              <a:buFont typeface="Arial" panose="020B0604020202020204" pitchFamily="34" charset="0"/>
              <a:buChar char="•"/>
            </a:pPr>
            <a:r>
              <a:rPr lang="tr-TR" sz="1900" dirty="0">
                <a:solidFill>
                  <a:schemeClr val="bg1"/>
                </a:solidFill>
                <a:latin typeface="+mn-lt"/>
              </a:rPr>
              <a:t>Basit Mal</a:t>
            </a:r>
          </a:p>
          <a:p>
            <a:pPr marL="1028700" lvl="1" indent="-571500" algn="just">
              <a:buFont typeface="Arial" panose="020B0604020202020204" pitchFamily="34" charset="0"/>
              <a:buChar char="•"/>
            </a:pPr>
            <a:r>
              <a:rPr lang="tr-TR" sz="1900" dirty="0">
                <a:solidFill>
                  <a:schemeClr val="bg1"/>
                </a:solidFill>
                <a:latin typeface="+mn-lt"/>
              </a:rPr>
              <a:t>Kompleks Mal</a:t>
            </a:r>
          </a:p>
          <a:p>
            <a:pPr algn="just"/>
            <a:r>
              <a:rPr lang="tr-TR" sz="1900" dirty="0">
                <a:latin typeface="+mn-lt"/>
              </a:rPr>
              <a:t>Ek </a:t>
            </a:r>
            <a:r>
              <a:rPr lang="tr-TR" sz="1900" dirty="0" err="1">
                <a:latin typeface="+mn-lt"/>
              </a:rPr>
              <a:t>II'de</a:t>
            </a:r>
            <a:r>
              <a:rPr lang="tr-TR" sz="1900" dirty="0">
                <a:latin typeface="+mn-lt"/>
              </a:rPr>
              <a:t> listelenen mallar için sadece doğrudan emisyonlar hesaplanacak ve dikkate alınacaktır.</a:t>
            </a:r>
          </a:p>
          <a:p>
            <a:pPr marL="914400" lvl="1" indent="-457200" algn="just">
              <a:buFont typeface="Arial" panose="020B0604020202020204" pitchFamily="34" charset="0"/>
              <a:buChar char="•"/>
            </a:pPr>
            <a:r>
              <a:rPr lang="tr-TR" sz="1900" dirty="0">
                <a:solidFill>
                  <a:schemeClr val="bg1"/>
                </a:solidFill>
                <a:latin typeface="+mn-lt"/>
              </a:rPr>
              <a:t>Demir-Çelik</a:t>
            </a:r>
          </a:p>
          <a:p>
            <a:pPr marL="914400" lvl="1" indent="-457200" algn="just">
              <a:buFont typeface="Arial" panose="020B0604020202020204" pitchFamily="34" charset="0"/>
              <a:buChar char="•"/>
            </a:pPr>
            <a:r>
              <a:rPr lang="tr-TR" sz="1900" dirty="0">
                <a:solidFill>
                  <a:schemeClr val="bg1"/>
                </a:solidFill>
                <a:latin typeface="+mn-lt"/>
              </a:rPr>
              <a:t>Alüminyum</a:t>
            </a:r>
          </a:p>
          <a:p>
            <a:pPr marL="914400" lvl="1" indent="-457200" algn="just">
              <a:buFont typeface="Arial" panose="020B0604020202020204" pitchFamily="34" charset="0"/>
              <a:buChar char="•"/>
            </a:pPr>
            <a:r>
              <a:rPr lang="tr-TR" sz="1900" dirty="0">
                <a:solidFill>
                  <a:schemeClr val="bg1"/>
                </a:solidFill>
                <a:latin typeface="+mn-lt"/>
              </a:rPr>
              <a:t>Hidrojen</a:t>
            </a:r>
            <a:endParaRPr lang="tr-TR" sz="1900" dirty="0">
              <a:latin typeface="+mn-lt"/>
            </a:endParaRPr>
          </a:p>
          <a:p>
            <a:pPr algn="just"/>
            <a:r>
              <a:rPr lang="tr-TR" sz="1900" dirty="0">
                <a:latin typeface="+mn-lt"/>
              </a:rPr>
              <a:t>İthal elektrik için varsayılan değerler, komisyonun elindeki en iyi verilere dayalı olarak, üçüncü bir ülke içindeki bölgedeki CO2 emisyonu faktöründeki varsayılan değerlere göre belirlenecektir.</a:t>
            </a:r>
          </a:p>
          <a:p>
            <a:pPr algn="just"/>
            <a:endParaRPr lang="tr-TR" sz="1900" dirty="0"/>
          </a:p>
          <a:p>
            <a:pPr algn="just"/>
            <a:endParaRPr lang="tr-TR" sz="1900" dirty="0"/>
          </a:p>
          <a:p>
            <a:pPr marL="0" indent="0">
              <a:buFont typeface="Arial" panose="020B0604020202020204" pitchFamily="34" charset="0"/>
              <a:buNone/>
            </a:pPr>
            <a:endParaRPr lang="tr-TR" sz="1800" dirty="0"/>
          </a:p>
          <a:p>
            <a:pPr marL="0" indent="0">
              <a:buFont typeface="Arial" panose="020B0604020202020204" pitchFamily="34" charset="0"/>
              <a:buNone/>
            </a:pPr>
            <a:endParaRPr lang="tr-TR" sz="1800" dirty="0"/>
          </a:p>
          <a:p>
            <a:pPr marL="0" indent="0">
              <a:buFont typeface="Arial" panose="020B0604020202020204" pitchFamily="34" charset="0"/>
              <a:buNone/>
            </a:pPr>
            <a:endParaRPr lang="tr-TR" sz="1800" dirty="0"/>
          </a:p>
          <a:p>
            <a:pPr marL="0" indent="0">
              <a:buFont typeface="Arial" panose="020B0604020202020204" pitchFamily="34" charset="0"/>
              <a:buNone/>
            </a:pPr>
            <a:endParaRPr lang="tr-TR" sz="1800" dirty="0"/>
          </a:p>
          <a:p>
            <a:pPr marL="0" indent="0">
              <a:buFont typeface="Arial" panose="020B0604020202020204" pitchFamily="34" charset="0"/>
              <a:buNone/>
            </a:pPr>
            <a:endParaRPr lang="tr-TR" sz="1800" dirty="0"/>
          </a:p>
        </p:txBody>
      </p:sp>
    </p:spTree>
    <p:extLst>
      <p:ext uri="{BB962C8B-B14F-4D97-AF65-F5344CB8AC3E}">
        <p14:creationId xmlns:p14="http://schemas.microsoft.com/office/powerpoint/2010/main" val="217275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91CFAB-A735-4A31-A51D-42FE1F5E94E0}"/>
              </a:ext>
            </a:extLst>
          </p:cNvPr>
          <p:cNvSpPr>
            <a:spLocks noGrp="1"/>
          </p:cNvSpPr>
          <p:nvPr>
            <p:ph type="title"/>
          </p:nvPr>
        </p:nvSpPr>
        <p:spPr>
          <a:xfrm>
            <a:off x="1694900" y="136525"/>
            <a:ext cx="9329058" cy="1325563"/>
          </a:xfrm>
        </p:spPr>
        <p:txBody>
          <a:bodyPr rtlCol="0"/>
          <a:lstStyle/>
          <a:p>
            <a:pPr rtl="0"/>
            <a:r>
              <a:rPr lang="tr-TR" dirty="0">
                <a:latin typeface="+mj-lt"/>
              </a:rPr>
              <a:t>Uygulama Dönemi Yükümlülükleri </a:t>
            </a:r>
            <a:br>
              <a:rPr lang="tr-TR" dirty="0">
                <a:latin typeface="+mj-lt"/>
              </a:rPr>
            </a:br>
            <a:r>
              <a:rPr lang="tr-TR" sz="3200" dirty="0">
                <a:latin typeface="+mj-lt"/>
              </a:rPr>
              <a:t>1 Ocak 2026</a:t>
            </a:r>
            <a:endParaRPr lang="tr-TR" dirty="0">
              <a:latin typeface="+mj-lt"/>
            </a:endParaRPr>
          </a:p>
        </p:txBody>
      </p:sp>
      <p:sp>
        <p:nvSpPr>
          <p:cNvPr id="7" name="İçerik Yer Tutucusu 6">
            <a:extLst>
              <a:ext uri="{FF2B5EF4-FFF2-40B4-BE49-F238E27FC236}">
                <a16:creationId xmlns:a16="http://schemas.microsoft.com/office/drawing/2014/main" id="{3BB88158-1D5C-48C8-988C-1D5BAC85A44E}"/>
              </a:ext>
            </a:extLst>
          </p:cNvPr>
          <p:cNvSpPr>
            <a:spLocks noGrp="1"/>
          </p:cNvSpPr>
          <p:nvPr>
            <p:ph idx="12"/>
          </p:nvPr>
        </p:nvSpPr>
        <p:spPr>
          <a:xfrm>
            <a:off x="5046099" y="3699508"/>
            <a:ext cx="4334689" cy="474211"/>
          </a:xfrm>
        </p:spPr>
        <p:txBody>
          <a:bodyPr rtlCol="0">
            <a:normAutofit/>
          </a:bodyPr>
          <a:lstStyle/>
          <a:p>
            <a:pPr rtl="0"/>
            <a:r>
              <a:rPr lang="tr-TR" dirty="0">
                <a:latin typeface="+mj-lt"/>
              </a:rPr>
              <a:t>Yıllık Rapor Beyanı</a:t>
            </a:r>
          </a:p>
        </p:txBody>
      </p:sp>
      <p:sp>
        <p:nvSpPr>
          <p:cNvPr id="11" name="İçerik Yer Tutucusu 10">
            <a:extLst>
              <a:ext uri="{FF2B5EF4-FFF2-40B4-BE49-F238E27FC236}">
                <a16:creationId xmlns:a16="http://schemas.microsoft.com/office/drawing/2014/main" id="{DB0F2318-81E9-4E92-9132-828B27E31659}"/>
              </a:ext>
            </a:extLst>
          </p:cNvPr>
          <p:cNvSpPr>
            <a:spLocks noGrp="1"/>
          </p:cNvSpPr>
          <p:nvPr>
            <p:ph idx="16"/>
          </p:nvPr>
        </p:nvSpPr>
        <p:spPr>
          <a:xfrm>
            <a:off x="2354580" y="4269352"/>
            <a:ext cx="8669378" cy="1219201"/>
          </a:xfrm>
        </p:spPr>
        <p:txBody>
          <a:bodyPr rtlCol="0">
            <a:normAutofit/>
          </a:bodyPr>
          <a:lstStyle/>
          <a:p>
            <a:pPr algn="just" rtl="0"/>
            <a:r>
              <a:rPr lang="tr-TR" sz="1800" dirty="0">
                <a:latin typeface="+mn-lt"/>
              </a:rPr>
              <a:t>Her yılın 31 Mayıs'ına kadar ve 2026 yılı için ilk kez 2027'de, her bir yetkili SKDM beyan sahibi, bir önceki takvim yılı için bir SKDM beyanı sunmak üzere SKDM sicilini kullanacaktır.</a:t>
            </a:r>
          </a:p>
          <a:p>
            <a:pPr algn="just" rtl="0"/>
            <a:endParaRPr lang="tr-TR" sz="1800" dirty="0"/>
          </a:p>
        </p:txBody>
      </p:sp>
      <p:sp>
        <p:nvSpPr>
          <p:cNvPr id="5" name="İçerik Yer Tutucusu 6">
            <a:extLst>
              <a:ext uri="{FF2B5EF4-FFF2-40B4-BE49-F238E27FC236}">
                <a16:creationId xmlns:a16="http://schemas.microsoft.com/office/drawing/2014/main" id="{EFCE31B1-0BB1-F7F2-3DFD-F6D8E19F5CBD}"/>
              </a:ext>
            </a:extLst>
          </p:cNvPr>
          <p:cNvSpPr txBox="1">
            <a:spLocks/>
          </p:cNvSpPr>
          <p:nvPr/>
        </p:nvSpPr>
        <p:spPr>
          <a:xfrm>
            <a:off x="5284637" y="2026863"/>
            <a:ext cx="4334689" cy="47421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a:solidFill>
                  <a:schemeClr val="accent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a:latin typeface="+mj-lt"/>
              </a:rPr>
              <a:t>Doğrulama</a:t>
            </a:r>
            <a:endParaRPr lang="tr-TR" dirty="0">
              <a:latin typeface="+mj-lt"/>
            </a:endParaRPr>
          </a:p>
        </p:txBody>
      </p:sp>
      <p:sp>
        <p:nvSpPr>
          <p:cNvPr id="12" name="İçerik Yer Tutucusu 10">
            <a:extLst>
              <a:ext uri="{FF2B5EF4-FFF2-40B4-BE49-F238E27FC236}">
                <a16:creationId xmlns:a16="http://schemas.microsoft.com/office/drawing/2014/main" id="{5D5CB37A-4701-025E-70C3-6625963F1F36}"/>
              </a:ext>
            </a:extLst>
          </p:cNvPr>
          <p:cNvSpPr txBox="1">
            <a:spLocks/>
          </p:cNvSpPr>
          <p:nvPr/>
        </p:nvSpPr>
        <p:spPr>
          <a:xfrm>
            <a:off x="2322403" y="2548891"/>
            <a:ext cx="8074051" cy="1219201"/>
          </a:xfrm>
          <a:prstGeom prst="rect">
            <a:avLst/>
          </a:prstGeom>
        </p:spPr>
        <p:txBody>
          <a:bodyPr vert="horz" lIns="91440" tIns="45720" rIns="91440" bIns="45720" rtlCol="0">
            <a:norm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200" kern="1200">
                <a:solidFill>
                  <a:schemeClr val="bg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1800" dirty="0">
                <a:latin typeface="+mn-lt"/>
              </a:rPr>
              <a:t>Yetkili SKDM beyanı sahibi, SKDM beyanında beyan edilen toplam gömülü emisyonlarını akredite edilmiş bir doğrulayıcı tarafından doğrulanmasını sağlayacaktır.</a:t>
            </a:r>
          </a:p>
        </p:txBody>
      </p:sp>
    </p:spTree>
    <p:extLst>
      <p:ext uri="{BB962C8B-B14F-4D97-AF65-F5344CB8AC3E}">
        <p14:creationId xmlns:p14="http://schemas.microsoft.com/office/powerpoint/2010/main" val="367443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9A04E9-DA09-44FE-AB0C-6C47A1A96054}"/>
              </a:ext>
            </a:extLst>
          </p:cNvPr>
          <p:cNvSpPr>
            <a:spLocks noGrp="1"/>
          </p:cNvSpPr>
          <p:nvPr>
            <p:ph type="title"/>
          </p:nvPr>
        </p:nvSpPr>
        <p:spPr>
          <a:xfrm>
            <a:off x="838200" y="365125"/>
            <a:ext cx="3298418" cy="2621139"/>
          </a:xfrm>
        </p:spPr>
        <p:txBody>
          <a:bodyPr rtlCol="0"/>
          <a:lstStyle/>
          <a:p>
            <a:pPr rtl="0"/>
            <a:r>
              <a:rPr lang="tr-TR" dirty="0">
                <a:latin typeface="+mj-lt"/>
              </a:rPr>
              <a:t>SKDM Beyan İçeriği </a:t>
            </a:r>
          </a:p>
        </p:txBody>
      </p:sp>
      <p:sp>
        <p:nvSpPr>
          <p:cNvPr id="11" name="Metin Yer Tutucusu 10">
            <a:extLst>
              <a:ext uri="{FF2B5EF4-FFF2-40B4-BE49-F238E27FC236}">
                <a16:creationId xmlns:a16="http://schemas.microsoft.com/office/drawing/2014/main" id="{0A965D33-D1D3-495D-86C3-87EEFE7AAC3E}"/>
              </a:ext>
            </a:extLst>
          </p:cNvPr>
          <p:cNvSpPr>
            <a:spLocks noGrp="1"/>
          </p:cNvSpPr>
          <p:nvPr>
            <p:ph type="body" sz="quarter" idx="52"/>
          </p:nvPr>
        </p:nvSpPr>
        <p:spPr>
          <a:xfrm>
            <a:off x="5264427" y="1170194"/>
            <a:ext cx="6331226" cy="5371647"/>
          </a:xfrm>
        </p:spPr>
        <p:txBody>
          <a:bodyPr rtlCol="0">
            <a:noAutofit/>
          </a:bodyPr>
          <a:lstStyle/>
          <a:p>
            <a:pPr marL="342900" lvl="0" indent="-342900" algn="just">
              <a:lnSpc>
                <a:spcPct val="107000"/>
              </a:lnSpc>
              <a:buFont typeface="Calibri" panose="020F0502020204030204" pitchFamily="34" charset="0"/>
              <a:buChar char="-"/>
            </a:pPr>
            <a:r>
              <a:rPr lang="tr-TR" sz="1800" kern="100" dirty="0">
                <a:latin typeface="+mn-lt"/>
                <a:ea typeface="Calibri" panose="020F0502020204030204" pitchFamily="34" charset="0"/>
              </a:rPr>
              <a:t>B</a:t>
            </a:r>
            <a:r>
              <a:rPr lang="tr-TR" sz="1800" kern="100" dirty="0">
                <a:effectLst/>
                <a:latin typeface="+mn-lt"/>
                <a:ea typeface="Calibri" panose="020F0502020204030204" pitchFamily="34" charset="0"/>
              </a:rPr>
              <a:t>ir önceki takvim yılında ithal edilen her tür malın toplam miktarı (Elektrik için </a:t>
            </a:r>
            <a:r>
              <a:rPr lang="tr-TR" sz="1800" kern="100" dirty="0" err="1">
                <a:effectLst/>
                <a:latin typeface="+mn-lt"/>
                <a:ea typeface="Calibri" panose="020F0502020204030204" pitchFamily="34" charset="0"/>
              </a:rPr>
              <a:t>mwh</a:t>
            </a:r>
            <a:r>
              <a:rPr lang="tr-TR" sz="1800" kern="100" dirty="0">
                <a:latin typeface="+mn-lt"/>
                <a:ea typeface="Calibri" panose="020F0502020204030204" pitchFamily="34" charset="0"/>
              </a:rPr>
              <a:t>, </a:t>
            </a:r>
            <a:r>
              <a:rPr lang="tr-TR" sz="1800" kern="100" dirty="0">
                <a:effectLst/>
                <a:latin typeface="+mn-lt"/>
                <a:ea typeface="Calibri" panose="020F0502020204030204" pitchFamily="34" charset="0"/>
              </a:rPr>
              <a:t>diğer mallar için ton)</a:t>
            </a:r>
          </a:p>
          <a:p>
            <a:pPr marL="342900" lvl="0" indent="-342900" algn="just">
              <a:lnSpc>
                <a:spcPct val="107000"/>
              </a:lnSpc>
              <a:buFont typeface="Calibri" panose="020F0502020204030204" pitchFamily="34" charset="0"/>
              <a:buChar char="-"/>
            </a:pPr>
            <a:r>
              <a:rPr lang="tr-TR" sz="1800" kern="100" dirty="0">
                <a:effectLst/>
                <a:latin typeface="+mn-lt"/>
                <a:ea typeface="Calibri" panose="020F0502020204030204" pitchFamily="34" charset="0"/>
              </a:rPr>
              <a:t>Ürünlerdeki hesaplanan ve doğrulanan toplam gömülü emisyonlar (ton CO</a:t>
            </a:r>
            <a:r>
              <a:rPr lang="tr-TR" sz="1800" kern="100" baseline="-25000" dirty="0">
                <a:effectLst/>
                <a:latin typeface="+mn-lt"/>
                <a:ea typeface="Calibri" panose="020F0502020204030204" pitchFamily="34" charset="0"/>
              </a:rPr>
              <a:t>2</a:t>
            </a:r>
            <a:r>
              <a:rPr lang="tr-TR" sz="1800" kern="100" dirty="0">
                <a:effectLst/>
                <a:latin typeface="+mn-lt"/>
                <a:ea typeface="Calibri" panose="020F0502020204030204" pitchFamily="34" charset="0"/>
              </a:rPr>
              <a:t> eşdeğer)</a:t>
            </a:r>
          </a:p>
          <a:p>
            <a:pPr marL="342900" lvl="0" indent="-342900" algn="just">
              <a:lnSpc>
                <a:spcPct val="107000"/>
              </a:lnSpc>
              <a:buFont typeface="Calibri" panose="020F0502020204030204" pitchFamily="34" charset="0"/>
              <a:buChar char="-"/>
            </a:pPr>
            <a:r>
              <a:rPr lang="tr-TR" sz="1800" kern="100" dirty="0">
                <a:effectLst/>
                <a:latin typeface="+mn-lt"/>
                <a:ea typeface="Calibri" panose="020F0502020204030204" pitchFamily="34" charset="0"/>
              </a:rPr>
              <a:t>Toplam saklı emisyonlara karşılık gelen teslim edilecek SKDM sertifikalarının toplam sayısı </a:t>
            </a:r>
          </a:p>
          <a:p>
            <a:pPr marL="342900" lvl="0" indent="-342900" algn="just">
              <a:lnSpc>
                <a:spcPct val="107000"/>
              </a:lnSpc>
              <a:buFont typeface="Calibri" panose="020F0502020204030204" pitchFamily="34" charset="0"/>
              <a:buChar char="-"/>
            </a:pPr>
            <a:r>
              <a:rPr lang="tr-TR" sz="1800" kern="100" dirty="0">
                <a:effectLst/>
                <a:latin typeface="+mn-lt"/>
                <a:ea typeface="Calibri" panose="020F0502020204030204" pitchFamily="34" charset="0"/>
              </a:rPr>
              <a:t>Akredite doğrulayıcılar tarafından düzenlenen doğrulama raporlarının kopyaları.</a:t>
            </a:r>
          </a:p>
        </p:txBody>
      </p:sp>
      <p:pic>
        <p:nvPicPr>
          <p:cNvPr id="42" name="Resim 41" descr="top, oyuncak, duvar, iç mekan içeren bir resim&#10;&#10;Açıklama otomatik olarak oluşturuldu">
            <a:extLst>
              <a:ext uri="{FF2B5EF4-FFF2-40B4-BE49-F238E27FC236}">
                <a16:creationId xmlns:a16="http://schemas.microsoft.com/office/drawing/2014/main" id="{4A0DCF79-8E87-72F4-993D-289EA5C8769E}"/>
              </a:ext>
            </a:extLst>
          </p:cNvPr>
          <p:cNvPicPr>
            <a:picLocks noChangeAspect="1"/>
          </p:cNvPicPr>
          <p:nvPr/>
        </p:nvPicPr>
        <p:blipFill>
          <a:blip r:embed="rId3"/>
          <a:stretch>
            <a:fillRect/>
          </a:stretch>
        </p:blipFill>
        <p:spPr>
          <a:xfrm>
            <a:off x="0" y="3429000"/>
            <a:ext cx="4866967" cy="3429000"/>
          </a:xfrm>
          <a:prstGeom prst="rect">
            <a:avLst/>
          </a:prstGeom>
        </p:spPr>
      </p:pic>
    </p:spTree>
    <p:extLst>
      <p:ext uri="{BB962C8B-B14F-4D97-AF65-F5344CB8AC3E}">
        <p14:creationId xmlns:p14="http://schemas.microsoft.com/office/powerpoint/2010/main" val="209354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91CFAB-A735-4A31-A51D-42FE1F5E94E0}"/>
              </a:ext>
            </a:extLst>
          </p:cNvPr>
          <p:cNvSpPr>
            <a:spLocks noGrp="1"/>
          </p:cNvSpPr>
          <p:nvPr>
            <p:ph type="title"/>
          </p:nvPr>
        </p:nvSpPr>
        <p:spPr>
          <a:xfrm>
            <a:off x="1694900" y="136525"/>
            <a:ext cx="9329058" cy="1325563"/>
          </a:xfrm>
        </p:spPr>
        <p:txBody>
          <a:bodyPr rtlCol="0"/>
          <a:lstStyle/>
          <a:p>
            <a:pPr rtl="0"/>
            <a:r>
              <a:rPr lang="tr-TR" dirty="0">
                <a:latin typeface="+mj-lt"/>
              </a:rPr>
              <a:t>Uygulama Dönemi Yükümlülükleri </a:t>
            </a:r>
            <a:br>
              <a:rPr lang="tr-TR" dirty="0">
                <a:latin typeface="+mj-lt"/>
              </a:rPr>
            </a:br>
            <a:r>
              <a:rPr lang="tr-TR" sz="3200" dirty="0">
                <a:latin typeface="+mj-lt"/>
              </a:rPr>
              <a:t>1 Ocak 2026</a:t>
            </a:r>
            <a:endParaRPr lang="tr-TR" dirty="0">
              <a:latin typeface="+mj-lt"/>
            </a:endParaRPr>
          </a:p>
        </p:txBody>
      </p:sp>
      <p:sp>
        <p:nvSpPr>
          <p:cNvPr id="14" name="İçerik Yer Tutucusu 6">
            <a:extLst>
              <a:ext uri="{FF2B5EF4-FFF2-40B4-BE49-F238E27FC236}">
                <a16:creationId xmlns:a16="http://schemas.microsoft.com/office/drawing/2014/main" id="{24139F08-2BBE-4383-623C-9913B839F0EC}"/>
              </a:ext>
            </a:extLst>
          </p:cNvPr>
          <p:cNvSpPr txBox="1">
            <a:spLocks/>
          </p:cNvSpPr>
          <p:nvPr/>
        </p:nvSpPr>
        <p:spPr>
          <a:xfrm>
            <a:off x="4484777" y="2242793"/>
            <a:ext cx="4334689" cy="47421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a:solidFill>
                  <a:schemeClr val="accent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a:latin typeface="+mj-lt"/>
              </a:rPr>
              <a:t>SKDM Sertifikalarının  Satışı</a:t>
            </a:r>
          </a:p>
        </p:txBody>
      </p:sp>
      <p:sp>
        <p:nvSpPr>
          <p:cNvPr id="15" name="İçerik Yer Tutucusu 10">
            <a:extLst>
              <a:ext uri="{FF2B5EF4-FFF2-40B4-BE49-F238E27FC236}">
                <a16:creationId xmlns:a16="http://schemas.microsoft.com/office/drawing/2014/main" id="{871EDD70-CBC4-55C4-7684-3E315D01E216}"/>
              </a:ext>
            </a:extLst>
          </p:cNvPr>
          <p:cNvSpPr txBox="1">
            <a:spLocks/>
          </p:cNvSpPr>
          <p:nvPr/>
        </p:nvSpPr>
        <p:spPr>
          <a:xfrm>
            <a:off x="2132083" y="2882376"/>
            <a:ext cx="9329058" cy="1745825"/>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200" kern="1200">
                <a:solidFill>
                  <a:schemeClr val="bg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1800" dirty="0">
                <a:latin typeface="+mn-lt"/>
              </a:rPr>
              <a:t>İthalatçılar; 1 Ocak 2026 itibariyle belirlenen sektörlerin ithal malları için SKDM sertifikaları alacaklardır.</a:t>
            </a:r>
          </a:p>
          <a:p>
            <a:pPr algn="just"/>
            <a:r>
              <a:rPr lang="tr-TR" sz="1800" dirty="0">
                <a:latin typeface="+mn-lt"/>
              </a:rPr>
              <a:t>SKDM sertifikalarının fiyatını, her takvim haftası için AB ETS tahsisatlarının kapanış fiyatlarının ortalaması alınarak hesaplanacaktır.</a:t>
            </a:r>
          </a:p>
        </p:txBody>
      </p:sp>
    </p:spTree>
    <p:extLst>
      <p:ext uri="{BB962C8B-B14F-4D97-AF65-F5344CB8AC3E}">
        <p14:creationId xmlns:p14="http://schemas.microsoft.com/office/powerpoint/2010/main" val="297772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0F43EA-F0CA-BC78-53A4-32CABB40C65E}"/>
              </a:ext>
            </a:extLst>
          </p:cNvPr>
          <p:cNvSpPr>
            <a:spLocks noGrp="1"/>
          </p:cNvSpPr>
          <p:nvPr>
            <p:ph type="title"/>
          </p:nvPr>
        </p:nvSpPr>
        <p:spPr>
          <a:xfrm>
            <a:off x="1192695" y="854752"/>
            <a:ext cx="10515600" cy="1245704"/>
          </a:xfrm>
        </p:spPr>
        <p:txBody>
          <a:bodyPr>
            <a:normAutofit/>
          </a:bodyPr>
          <a:lstStyle/>
          <a:p>
            <a:r>
              <a:rPr lang="tr-TR" sz="3200" dirty="0">
                <a:solidFill>
                  <a:srgbClr val="002060"/>
                </a:solidFill>
                <a:latin typeface="+mj-lt"/>
              </a:rPr>
              <a:t>Uygulama Dönemi Yükümlülükleri </a:t>
            </a:r>
            <a:br>
              <a:rPr lang="tr-TR" sz="3200" dirty="0">
                <a:solidFill>
                  <a:srgbClr val="002060"/>
                </a:solidFill>
                <a:latin typeface="+mj-lt"/>
              </a:rPr>
            </a:br>
            <a:r>
              <a:rPr lang="tr-TR" sz="3200" dirty="0">
                <a:solidFill>
                  <a:srgbClr val="002060"/>
                </a:solidFill>
                <a:latin typeface="+mj-lt"/>
              </a:rPr>
              <a:t>1 Ocak 2026</a:t>
            </a:r>
            <a:endParaRPr lang="tr-TR" sz="4400" dirty="0">
              <a:solidFill>
                <a:srgbClr val="002060"/>
              </a:solidFill>
              <a:latin typeface="+mj-lt"/>
            </a:endParaRPr>
          </a:p>
        </p:txBody>
      </p:sp>
      <p:sp>
        <p:nvSpPr>
          <p:cNvPr id="3" name="Başlık 1">
            <a:extLst>
              <a:ext uri="{FF2B5EF4-FFF2-40B4-BE49-F238E27FC236}">
                <a16:creationId xmlns:a16="http://schemas.microsoft.com/office/drawing/2014/main" id="{B995F86E-8B87-F2DA-5989-F03F613CF419}"/>
              </a:ext>
            </a:extLst>
          </p:cNvPr>
          <p:cNvSpPr txBox="1">
            <a:spLocks/>
          </p:cNvSpPr>
          <p:nvPr/>
        </p:nvSpPr>
        <p:spPr>
          <a:xfrm>
            <a:off x="1192695" y="2007691"/>
            <a:ext cx="10515600" cy="1610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bg1"/>
                </a:solidFill>
                <a:latin typeface="Calibri" panose="020F0502020204030204" pitchFamily="34" charset="0"/>
                <a:ea typeface="+mj-ea"/>
                <a:cs typeface="Calibri" panose="020F0502020204030204" pitchFamily="34" charset="0"/>
              </a:defRPr>
            </a:lvl1pPr>
          </a:lstStyle>
          <a:p>
            <a:pPr marL="0" indent="0">
              <a:buNone/>
            </a:pPr>
            <a:r>
              <a:rPr lang="de-DE" sz="2800" b="1" i="0" dirty="0" err="1">
                <a:solidFill>
                  <a:srgbClr val="002060"/>
                </a:solidFill>
                <a:effectLst/>
                <a:latin typeface="+mj-lt"/>
              </a:rPr>
              <a:t>Üçüncü</a:t>
            </a:r>
            <a:r>
              <a:rPr lang="de-DE" sz="2800" b="1" i="0" dirty="0">
                <a:solidFill>
                  <a:srgbClr val="002060"/>
                </a:solidFill>
                <a:effectLst/>
                <a:latin typeface="+mj-lt"/>
              </a:rPr>
              <a:t> </a:t>
            </a:r>
            <a:r>
              <a:rPr lang="de-DE" sz="2800" b="1" i="0" dirty="0" err="1">
                <a:solidFill>
                  <a:srgbClr val="002060"/>
                </a:solidFill>
                <a:effectLst/>
                <a:latin typeface="+mj-lt"/>
              </a:rPr>
              <a:t>Bir</a:t>
            </a:r>
            <a:r>
              <a:rPr lang="de-DE" sz="2800" b="1" i="0" dirty="0">
                <a:solidFill>
                  <a:srgbClr val="002060"/>
                </a:solidFill>
                <a:effectLst/>
                <a:latin typeface="+mj-lt"/>
              </a:rPr>
              <a:t> </a:t>
            </a:r>
            <a:r>
              <a:rPr lang="de-DE" sz="2800" b="1" i="0" dirty="0" err="1">
                <a:solidFill>
                  <a:srgbClr val="002060"/>
                </a:solidFill>
                <a:effectLst/>
                <a:latin typeface="+mj-lt"/>
              </a:rPr>
              <a:t>Ülkede</a:t>
            </a:r>
            <a:r>
              <a:rPr lang="de-DE" sz="2800" b="1" i="0" dirty="0">
                <a:solidFill>
                  <a:srgbClr val="002060"/>
                </a:solidFill>
                <a:effectLst/>
                <a:latin typeface="+mj-lt"/>
              </a:rPr>
              <a:t> </a:t>
            </a:r>
            <a:r>
              <a:rPr lang="de-DE" sz="2800" b="1" i="0" dirty="0" err="1">
                <a:solidFill>
                  <a:srgbClr val="002060"/>
                </a:solidFill>
                <a:effectLst/>
                <a:latin typeface="+mj-lt"/>
              </a:rPr>
              <a:t>Ödenen</a:t>
            </a:r>
            <a:r>
              <a:rPr lang="de-DE" sz="2800" b="1" i="0" dirty="0">
                <a:solidFill>
                  <a:srgbClr val="002060"/>
                </a:solidFill>
                <a:effectLst/>
                <a:latin typeface="+mj-lt"/>
              </a:rPr>
              <a:t> Karbon </a:t>
            </a:r>
            <a:r>
              <a:rPr lang="de-DE" sz="2800" b="1" i="0" dirty="0" err="1">
                <a:solidFill>
                  <a:srgbClr val="002060"/>
                </a:solidFill>
                <a:effectLst/>
                <a:latin typeface="+mj-lt"/>
              </a:rPr>
              <a:t>Bedeli</a:t>
            </a:r>
            <a:endParaRPr lang="tr-TR" sz="1800" dirty="0">
              <a:solidFill>
                <a:srgbClr val="002060"/>
              </a:solidFill>
              <a:latin typeface="+mj-lt"/>
            </a:endParaRPr>
          </a:p>
        </p:txBody>
      </p:sp>
      <p:sp>
        <p:nvSpPr>
          <p:cNvPr id="8" name="İçerik Yer Tutucusu 10">
            <a:extLst>
              <a:ext uri="{FF2B5EF4-FFF2-40B4-BE49-F238E27FC236}">
                <a16:creationId xmlns:a16="http://schemas.microsoft.com/office/drawing/2014/main" id="{F5CEE88B-9D2E-9D5A-E60E-B98D35657352}"/>
              </a:ext>
            </a:extLst>
          </p:cNvPr>
          <p:cNvSpPr txBox="1">
            <a:spLocks/>
          </p:cNvSpPr>
          <p:nvPr/>
        </p:nvSpPr>
        <p:spPr>
          <a:xfrm>
            <a:off x="1046921" y="3750338"/>
            <a:ext cx="10515599" cy="1745825"/>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200" kern="1200">
                <a:solidFill>
                  <a:schemeClr val="bg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000" b="1" dirty="0">
                <a:latin typeface="+mn-lt"/>
              </a:rPr>
              <a:t>Yetkili bir SKDM beyan sahibi, beyan edilen gömülü emisyonlar için menşe ülkede ödenen karbon bedelini dikkate almak için SKDM beyanında teslim edilecek sertifikalarının sayısında bir azalma talep edebilir.</a:t>
            </a:r>
          </a:p>
          <a:p>
            <a:pPr algn="just"/>
            <a:r>
              <a:rPr lang="tr-TR" sz="2000" b="1" dirty="0">
                <a:latin typeface="+mn-lt"/>
              </a:rPr>
              <a:t>Böyle bir durumda, söz konusu ülkede mevcut olan ve söz konusu karbon fiyatının düşürülmesine yol açabilecek herhangi bir indirim veya diğer tazminat şekli dikkate alınacaktır.</a:t>
            </a:r>
          </a:p>
          <a:p>
            <a:endParaRPr lang="tr-TR" sz="1600" dirty="0">
              <a:solidFill>
                <a:srgbClr val="002060"/>
              </a:solidFill>
            </a:endParaRPr>
          </a:p>
          <a:p>
            <a:pPr algn="just"/>
            <a:endParaRPr lang="tr-TR" sz="1100" dirty="0"/>
          </a:p>
        </p:txBody>
      </p:sp>
    </p:spTree>
    <p:extLst>
      <p:ext uri="{BB962C8B-B14F-4D97-AF65-F5344CB8AC3E}">
        <p14:creationId xmlns:p14="http://schemas.microsoft.com/office/powerpoint/2010/main" val="424835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9DE7F2-E890-4744-88DD-A75F5E300513}"/>
              </a:ext>
            </a:extLst>
          </p:cNvPr>
          <p:cNvSpPr>
            <a:spLocks noGrp="1"/>
          </p:cNvSpPr>
          <p:nvPr>
            <p:ph type="title"/>
          </p:nvPr>
        </p:nvSpPr>
        <p:spPr>
          <a:xfrm>
            <a:off x="465274" y="348344"/>
            <a:ext cx="10515600" cy="1241918"/>
          </a:xfrm>
        </p:spPr>
        <p:txBody>
          <a:bodyPr rtlCol="0">
            <a:normAutofit/>
          </a:bodyPr>
          <a:lstStyle/>
          <a:p>
            <a:pPr rtl="0"/>
            <a:r>
              <a:rPr lang="tr-TR" sz="4000" dirty="0">
                <a:solidFill>
                  <a:srgbClr val="002060"/>
                </a:solidFill>
                <a:latin typeface="+mj-lt"/>
              </a:rPr>
              <a:t>SKDM </a:t>
            </a:r>
            <a:br>
              <a:rPr lang="tr-TR" sz="4000" dirty="0">
                <a:solidFill>
                  <a:srgbClr val="002060"/>
                </a:solidFill>
                <a:latin typeface="+mj-lt"/>
              </a:rPr>
            </a:br>
            <a:r>
              <a:rPr lang="tr-TR" sz="4000" dirty="0">
                <a:solidFill>
                  <a:srgbClr val="002060"/>
                </a:solidFill>
                <a:latin typeface="+mj-lt"/>
              </a:rPr>
              <a:t>Mali Yükümlülüklerin Hesaplanması</a:t>
            </a:r>
          </a:p>
        </p:txBody>
      </p:sp>
      <p:pic>
        <p:nvPicPr>
          <p:cNvPr id="4" name="Resim 3">
            <a:extLst>
              <a:ext uri="{FF2B5EF4-FFF2-40B4-BE49-F238E27FC236}">
                <a16:creationId xmlns:a16="http://schemas.microsoft.com/office/drawing/2014/main" id="{4C9CA66C-639E-6ABE-2A43-96FA102B8A79}"/>
              </a:ext>
            </a:extLst>
          </p:cNvPr>
          <p:cNvPicPr>
            <a:picLocks noChangeAspect="1"/>
          </p:cNvPicPr>
          <p:nvPr/>
        </p:nvPicPr>
        <p:blipFill>
          <a:blip r:embed="rId3"/>
          <a:stretch>
            <a:fillRect/>
          </a:stretch>
        </p:blipFill>
        <p:spPr>
          <a:xfrm>
            <a:off x="1857319" y="1828800"/>
            <a:ext cx="10034452" cy="4362805"/>
          </a:xfrm>
          <a:prstGeom prst="rect">
            <a:avLst/>
          </a:prstGeom>
        </p:spPr>
      </p:pic>
    </p:spTree>
    <p:extLst>
      <p:ext uri="{BB962C8B-B14F-4D97-AF65-F5344CB8AC3E}">
        <p14:creationId xmlns:p14="http://schemas.microsoft.com/office/powerpoint/2010/main" val="70778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0F43EA-F0CA-BC78-53A4-32CABB40C65E}"/>
              </a:ext>
            </a:extLst>
          </p:cNvPr>
          <p:cNvSpPr>
            <a:spLocks noGrp="1"/>
          </p:cNvSpPr>
          <p:nvPr>
            <p:ph type="title"/>
          </p:nvPr>
        </p:nvSpPr>
        <p:spPr>
          <a:xfrm>
            <a:off x="1676400" y="213268"/>
            <a:ext cx="10515600" cy="1245704"/>
          </a:xfrm>
        </p:spPr>
        <p:txBody>
          <a:bodyPr>
            <a:normAutofit/>
          </a:bodyPr>
          <a:lstStyle/>
          <a:p>
            <a:r>
              <a:rPr lang="tr-TR" sz="4000" dirty="0">
                <a:solidFill>
                  <a:srgbClr val="002060"/>
                </a:solidFill>
                <a:latin typeface="+mj-lt"/>
              </a:rPr>
              <a:t>Ücretsiz Tahsisat Sonlanma Takvimi</a:t>
            </a:r>
          </a:p>
        </p:txBody>
      </p:sp>
      <p:sp>
        <p:nvSpPr>
          <p:cNvPr id="3" name="Başlık 1">
            <a:extLst>
              <a:ext uri="{FF2B5EF4-FFF2-40B4-BE49-F238E27FC236}">
                <a16:creationId xmlns:a16="http://schemas.microsoft.com/office/drawing/2014/main" id="{B995F86E-8B87-F2DA-5989-F03F613CF419}"/>
              </a:ext>
            </a:extLst>
          </p:cNvPr>
          <p:cNvSpPr txBox="1">
            <a:spLocks/>
          </p:cNvSpPr>
          <p:nvPr/>
        </p:nvSpPr>
        <p:spPr>
          <a:xfrm>
            <a:off x="1046921" y="2842591"/>
            <a:ext cx="10515600" cy="3080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bg1"/>
                </a:solidFill>
                <a:latin typeface="Calibri" panose="020F0502020204030204" pitchFamily="34" charset="0"/>
                <a:ea typeface="+mj-ea"/>
                <a:cs typeface="Calibri" panose="020F0502020204030204" pitchFamily="34" charset="0"/>
              </a:defRPr>
            </a:lvl1pPr>
          </a:lstStyle>
          <a:p>
            <a:endParaRPr lang="tr-TR" sz="4000" dirty="0">
              <a:solidFill>
                <a:srgbClr val="002060"/>
              </a:solidFill>
            </a:endParaRPr>
          </a:p>
        </p:txBody>
      </p:sp>
      <p:graphicFrame>
        <p:nvGraphicFramePr>
          <p:cNvPr id="4" name="Diyagram 3">
            <a:extLst>
              <a:ext uri="{FF2B5EF4-FFF2-40B4-BE49-F238E27FC236}">
                <a16:creationId xmlns:a16="http://schemas.microsoft.com/office/drawing/2014/main" id="{C015FD1F-8D3A-443A-606C-39A7671C3806}"/>
              </a:ext>
            </a:extLst>
          </p:cNvPr>
          <p:cNvGraphicFramePr/>
          <p:nvPr>
            <p:extLst>
              <p:ext uri="{D42A27DB-BD31-4B8C-83A1-F6EECF244321}">
                <p14:modId xmlns:p14="http://schemas.microsoft.com/office/powerpoint/2010/main" val="1955127257"/>
              </p:ext>
            </p:extLst>
          </p:nvPr>
        </p:nvGraphicFramePr>
        <p:xfrm>
          <a:off x="1046921" y="3293941"/>
          <a:ext cx="10071652" cy="2764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o 5">
            <a:extLst>
              <a:ext uri="{FF2B5EF4-FFF2-40B4-BE49-F238E27FC236}">
                <a16:creationId xmlns:a16="http://schemas.microsoft.com/office/drawing/2014/main" id="{B47398D8-AE2B-EB48-91C6-5B06923DE384}"/>
              </a:ext>
            </a:extLst>
          </p:cNvPr>
          <p:cNvGraphicFramePr>
            <a:graphicFrameLocks noGrp="1"/>
          </p:cNvGraphicFramePr>
          <p:nvPr>
            <p:extLst>
              <p:ext uri="{D42A27DB-BD31-4B8C-83A1-F6EECF244321}">
                <p14:modId xmlns:p14="http://schemas.microsoft.com/office/powerpoint/2010/main" val="845417892"/>
              </p:ext>
            </p:extLst>
          </p:nvPr>
        </p:nvGraphicFramePr>
        <p:xfrm>
          <a:off x="824947" y="1653116"/>
          <a:ext cx="10515600" cy="1188720"/>
        </p:xfrm>
        <a:graphic>
          <a:graphicData uri="http://schemas.openxmlformats.org/drawingml/2006/table">
            <a:tbl>
              <a:tblPr/>
              <a:tblGrid>
                <a:gridCol w="10515600">
                  <a:extLst>
                    <a:ext uri="{9D8B030D-6E8A-4147-A177-3AD203B41FA5}">
                      <a16:colId xmlns:a16="http://schemas.microsoft.com/office/drawing/2014/main" val="3059500268"/>
                    </a:ext>
                  </a:extLst>
                </a:gridCol>
              </a:tblGrid>
              <a:tr h="0">
                <a:tc>
                  <a:txBody>
                    <a:bodyPr/>
                    <a:lstStyle/>
                    <a:p>
                      <a:pPr marL="285750" indent="-285750" algn="just">
                        <a:buFont typeface="Arial" panose="020B0604020202020204" pitchFamily="34" charset="0"/>
                        <a:buChar char="•"/>
                      </a:pPr>
                      <a:r>
                        <a:rPr lang="tr-TR" dirty="0">
                          <a:effectLst/>
                          <a:latin typeface="+mn-lt"/>
                        </a:rPr>
                        <a:t>SKDM, ithal ve yerli ürünler için eşdeğer karbon fiyatlandırması sağlayarak mevcut mekanizmaları değiştirmeyi amaçlamaktadır. </a:t>
                      </a:r>
                    </a:p>
                    <a:p>
                      <a:pPr marL="285750" indent="-285750" algn="just">
                        <a:buFont typeface="Arial" panose="020B0604020202020204" pitchFamily="34" charset="0"/>
                        <a:buChar char="•"/>
                      </a:pPr>
                      <a:r>
                        <a:rPr lang="tr-TR" dirty="0">
                          <a:effectLst/>
                          <a:latin typeface="+mn-lt"/>
                        </a:rPr>
                        <a:t>Mevcut ücretsiz tahsisat sisteminden </a:t>
                      </a:r>
                      <a:r>
                        <a:rPr lang="tr-TR" dirty="0" err="1">
                          <a:effectLst/>
                          <a:latin typeface="+mn-lt"/>
                        </a:rPr>
                        <a:t>SKDM'ye</a:t>
                      </a:r>
                      <a:r>
                        <a:rPr lang="tr-TR" dirty="0">
                          <a:effectLst/>
                          <a:latin typeface="+mn-lt"/>
                        </a:rPr>
                        <a:t> kademeli bir geçiş sağlamak için sektörlerdeki ücretsiz tahsisat aşamalı olarak kaldırılırken, SKDM aşamalı olarak devreye alınacaktır.</a:t>
                      </a:r>
                    </a:p>
                  </a:txBody>
                  <a:tcPr>
                    <a:lnL>
                      <a:noFill/>
                    </a:lnL>
                    <a:lnR>
                      <a:noFill/>
                    </a:lnR>
                    <a:lnT>
                      <a:noFill/>
                    </a:lnT>
                    <a:lnB>
                      <a:noFill/>
                    </a:lnB>
                  </a:tcPr>
                </a:tc>
                <a:extLst>
                  <a:ext uri="{0D108BD9-81ED-4DB2-BD59-A6C34878D82A}">
                    <a16:rowId xmlns:a16="http://schemas.microsoft.com/office/drawing/2014/main" val="1142095122"/>
                  </a:ext>
                </a:extLst>
              </a:tr>
            </a:tbl>
          </a:graphicData>
        </a:graphic>
      </p:graphicFrame>
    </p:spTree>
    <p:extLst>
      <p:ext uri="{BB962C8B-B14F-4D97-AF65-F5344CB8AC3E}">
        <p14:creationId xmlns:p14="http://schemas.microsoft.com/office/powerpoint/2010/main" val="304457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CAEE93-8585-46D4-A7EC-F184E317CB2E}"/>
              </a:ext>
            </a:extLst>
          </p:cNvPr>
          <p:cNvSpPr>
            <a:spLocks noGrp="1"/>
          </p:cNvSpPr>
          <p:nvPr>
            <p:ph type="ctrTitle"/>
          </p:nvPr>
        </p:nvSpPr>
        <p:spPr>
          <a:xfrm>
            <a:off x="838200" y="2735123"/>
            <a:ext cx="4419600" cy="1659716"/>
          </a:xfrm>
        </p:spPr>
        <p:txBody>
          <a:bodyPr rtlCol="0"/>
          <a:lstStyle/>
          <a:p>
            <a:pPr rtl="0"/>
            <a:r>
              <a:rPr lang="tr-TR" dirty="0">
                <a:latin typeface="+mj-lt"/>
              </a:rPr>
              <a:t>Teşekkürler</a:t>
            </a:r>
          </a:p>
        </p:txBody>
      </p:sp>
    </p:spTree>
    <p:extLst>
      <p:ext uri="{BB962C8B-B14F-4D97-AF65-F5344CB8AC3E}">
        <p14:creationId xmlns:p14="http://schemas.microsoft.com/office/powerpoint/2010/main" val="324299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19F29B-F233-48AF-8261-F33A4E079E3E}"/>
              </a:ext>
            </a:extLst>
          </p:cNvPr>
          <p:cNvSpPr>
            <a:spLocks noGrp="1"/>
          </p:cNvSpPr>
          <p:nvPr>
            <p:ph type="title"/>
          </p:nvPr>
        </p:nvSpPr>
        <p:spPr>
          <a:xfrm>
            <a:off x="2347055" y="1568245"/>
            <a:ext cx="6923930" cy="1305562"/>
          </a:xfrm>
        </p:spPr>
        <p:txBody>
          <a:bodyPr rtlCol="0">
            <a:normAutofit fontScale="90000"/>
          </a:bodyPr>
          <a:lstStyle/>
          <a:p>
            <a:pPr rtl="0"/>
            <a:r>
              <a:rPr lang="tr-TR" dirty="0">
                <a:latin typeface="+mj-lt"/>
              </a:rPr>
              <a:t>Sınırda Karbon Düzenleme Mekanizması Tüzüğü</a:t>
            </a:r>
          </a:p>
        </p:txBody>
      </p:sp>
      <p:sp>
        <p:nvSpPr>
          <p:cNvPr id="3" name="Alt Başlık 2">
            <a:extLst>
              <a:ext uri="{FF2B5EF4-FFF2-40B4-BE49-F238E27FC236}">
                <a16:creationId xmlns:a16="http://schemas.microsoft.com/office/drawing/2014/main" id="{35E3EA69-4E0E-41BD-8095-A124225A2647}"/>
              </a:ext>
            </a:extLst>
          </p:cNvPr>
          <p:cNvSpPr>
            <a:spLocks noGrp="1"/>
          </p:cNvSpPr>
          <p:nvPr>
            <p:ph idx="1"/>
          </p:nvPr>
        </p:nvSpPr>
        <p:spPr>
          <a:xfrm>
            <a:off x="838200" y="3099094"/>
            <a:ext cx="10306878" cy="2577980"/>
          </a:xfrm>
        </p:spPr>
        <p:txBody>
          <a:bodyPr vert="horz" lIns="91440" tIns="45720" rIns="91440" bIns="45720" rtlCol="0" anchor="t">
            <a:normAutofit/>
          </a:bodyPr>
          <a:lstStyle/>
          <a:p>
            <a:pPr indent="457200" algn="just">
              <a:lnSpc>
                <a:spcPts val="1560"/>
              </a:lnSpc>
              <a:spcBef>
                <a:spcPts val="1200"/>
              </a:spcBef>
              <a:spcAft>
                <a:spcPts val="600"/>
              </a:spcAft>
            </a:pPr>
            <a:r>
              <a:rPr lang="tr-TR" sz="1800" kern="100" dirty="0">
                <a:solidFill>
                  <a:schemeClr val="tx1"/>
                </a:solidFill>
                <a:effectLst/>
                <a:latin typeface="+mn-lt"/>
                <a:ea typeface="Calibri" panose="020F0502020204030204" pitchFamily="34" charset="0"/>
              </a:rPr>
              <a:t>Avrupa Birliği'nin sera gazı emisyonlarını </a:t>
            </a:r>
            <a:r>
              <a:rPr lang="tr-TR" sz="1800" b="1" kern="100" dirty="0">
                <a:solidFill>
                  <a:schemeClr val="tx1"/>
                </a:solidFill>
                <a:effectLst/>
                <a:latin typeface="+mn-lt"/>
                <a:ea typeface="Calibri" panose="020F0502020204030204" pitchFamily="34" charset="0"/>
              </a:rPr>
              <a:t>2030 yılına kadar %55 oranında azaltmak için </a:t>
            </a:r>
            <a:r>
              <a:rPr lang="tr-TR" sz="1800" kern="100" dirty="0">
                <a:solidFill>
                  <a:schemeClr val="tx1"/>
                </a:solidFill>
                <a:effectLst/>
                <a:latin typeface="+mn-lt"/>
                <a:ea typeface="Calibri" panose="020F0502020204030204" pitchFamily="34" charset="0"/>
              </a:rPr>
              <a:t>tasarlanmış olduğu </a:t>
            </a:r>
            <a:r>
              <a:rPr lang="tr-TR" sz="1800" b="1" kern="100" dirty="0">
                <a:solidFill>
                  <a:schemeClr val="tx1"/>
                </a:solidFill>
                <a:effectLst/>
                <a:latin typeface="+mn-lt"/>
                <a:ea typeface="Calibri" panose="020F0502020204030204" pitchFamily="34" charset="0"/>
              </a:rPr>
              <a:t>“Fit </a:t>
            </a:r>
            <a:r>
              <a:rPr lang="tr-TR" sz="1800" b="1" kern="100" dirty="0" err="1">
                <a:solidFill>
                  <a:schemeClr val="tx1"/>
                </a:solidFill>
                <a:effectLst/>
                <a:latin typeface="+mn-lt"/>
                <a:ea typeface="Calibri" panose="020F0502020204030204" pitchFamily="34" charset="0"/>
              </a:rPr>
              <a:t>For</a:t>
            </a:r>
            <a:r>
              <a:rPr lang="tr-TR" sz="1800" b="1" kern="100" dirty="0">
                <a:solidFill>
                  <a:schemeClr val="tx1"/>
                </a:solidFill>
                <a:effectLst/>
                <a:latin typeface="+mn-lt"/>
                <a:ea typeface="Calibri" panose="020F0502020204030204" pitchFamily="34" charset="0"/>
              </a:rPr>
              <a:t> 55” </a:t>
            </a:r>
            <a:r>
              <a:rPr lang="tr-TR" sz="1800" kern="100" dirty="0">
                <a:solidFill>
                  <a:schemeClr val="tx1"/>
                </a:solidFill>
                <a:effectLst/>
                <a:latin typeface="+mn-lt"/>
                <a:ea typeface="Calibri" panose="020F0502020204030204" pitchFamily="34" charset="0"/>
              </a:rPr>
              <a:t>yasama paketinin bir parçası olan </a:t>
            </a:r>
            <a:r>
              <a:rPr lang="tr-TR" sz="1800" kern="100" dirty="0" err="1">
                <a:solidFill>
                  <a:schemeClr val="tx1"/>
                </a:solidFill>
                <a:effectLst/>
                <a:latin typeface="+mn-lt"/>
                <a:ea typeface="Calibri" panose="020F0502020204030204" pitchFamily="34" charset="0"/>
              </a:rPr>
              <a:t>SKDM’nin</a:t>
            </a:r>
            <a:r>
              <a:rPr lang="tr-TR" sz="1800" kern="100" dirty="0">
                <a:solidFill>
                  <a:schemeClr val="tx1"/>
                </a:solidFill>
                <a:effectLst/>
                <a:latin typeface="+mn-lt"/>
                <a:ea typeface="Calibri" panose="020F0502020204030204" pitchFamily="34" charset="0"/>
              </a:rPr>
              <a:t>, Avrupa Birliği’nin iklim değişikliği ile mücadele politikalarından kaynaklanan karbon kaçağı riskini ele alarak, Paris Anlaşması ile uyumlu olarak en geç 2050 yılına kadar iklim nötr hedefine ulaşmadaki temel araçlarından biri olması planlanmaktadır. </a:t>
            </a:r>
          </a:p>
          <a:p>
            <a:pPr indent="457200" algn="just">
              <a:lnSpc>
                <a:spcPts val="1560"/>
              </a:lnSpc>
              <a:spcBef>
                <a:spcPts val="1200"/>
              </a:spcBef>
              <a:spcAft>
                <a:spcPts val="600"/>
              </a:spcAft>
            </a:pPr>
            <a:r>
              <a:rPr lang="tr-TR" sz="1800" kern="100" dirty="0">
                <a:solidFill>
                  <a:schemeClr val="tx1"/>
                </a:solidFill>
                <a:effectLst/>
                <a:latin typeface="+mn-lt"/>
                <a:ea typeface="Calibri" panose="020F0502020204030204" pitchFamily="34" charset="0"/>
              </a:rPr>
              <a:t>Bununla birlikte, </a:t>
            </a:r>
            <a:r>
              <a:rPr lang="tr-TR" sz="1800" kern="100" dirty="0" err="1">
                <a:solidFill>
                  <a:schemeClr val="tx1"/>
                </a:solidFill>
                <a:effectLst/>
                <a:latin typeface="+mn-lt"/>
                <a:ea typeface="Calibri" panose="020F0502020204030204" pitchFamily="34" charset="0"/>
              </a:rPr>
              <a:t>SKDM'nin</a:t>
            </a:r>
            <a:r>
              <a:rPr lang="tr-TR" sz="1800" kern="100" dirty="0">
                <a:solidFill>
                  <a:schemeClr val="tx1"/>
                </a:solidFill>
                <a:effectLst/>
                <a:latin typeface="+mn-lt"/>
                <a:ea typeface="Calibri" panose="020F0502020204030204" pitchFamily="34" charset="0"/>
              </a:rPr>
              <a:t> AB dışındaki üçüncü ülkelerde </a:t>
            </a:r>
            <a:r>
              <a:rPr lang="tr-TR" sz="1800" kern="100" dirty="0" err="1">
                <a:solidFill>
                  <a:schemeClr val="tx1"/>
                </a:solidFill>
                <a:effectLst/>
                <a:latin typeface="+mn-lt"/>
                <a:ea typeface="Calibri" panose="020F0502020204030204" pitchFamily="34" charset="0"/>
              </a:rPr>
              <a:t>karbonsuzlaştırmayı</a:t>
            </a:r>
            <a:r>
              <a:rPr lang="tr-TR" sz="1800" kern="100" dirty="0">
                <a:solidFill>
                  <a:schemeClr val="tx1"/>
                </a:solidFill>
                <a:effectLst/>
                <a:latin typeface="+mn-lt"/>
                <a:ea typeface="Calibri" panose="020F0502020204030204" pitchFamily="34" charset="0"/>
              </a:rPr>
              <a:t> teşvik etmeye de katkıda bulunması beklenmektedir.</a:t>
            </a:r>
          </a:p>
        </p:txBody>
      </p:sp>
      <p:sp>
        <p:nvSpPr>
          <p:cNvPr id="4" name="Slayt Numarası Yer Tutucusu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tr-TR" smtClean="0"/>
              <a:pPr rtl="0"/>
              <a:t>2</a:t>
            </a:fld>
            <a:endParaRPr lang="tr-TR"/>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A6F7BB-30A8-4980-AD4A-2FB0B53FA6C9}"/>
              </a:ext>
            </a:extLst>
          </p:cNvPr>
          <p:cNvSpPr>
            <a:spLocks noGrp="1"/>
          </p:cNvSpPr>
          <p:nvPr>
            <p:ph type="title"/>
          </p:nvPr>
        </p:nvSpPr>
        <p:spPr>
          <a:xfrm>
            <a:off x="838200" y="-46614"/>
            <a:ext cx="10515600" cy="1325563"/>
          </a:xfrm>
        </p:spPr>
        <p:txBody>
          <a:bodyPr rtlCol="0"/>
          <a:lstStyle/>
          <a:p>
            <a:pPr rtl="0"/>
            <a:r>
              <a:rPr lang="tr-TR" dirty="0">
                <a:latin typeface="+mj-lt"/>
              </a:rPr>
              <a:t>SKDM Kapsamında Yer Alan Sektörler</a:t>
            </a:r>
          </a:p>
        </p:txBody>
      </p:sp>
      <p:sp>
        <p:nvSpPr>
          <p:cNvPr id="3" name="Metin Yer Tutucusu 2">
            <a:extLst>
              <a:ext uri="{FF2B5EF4-FFF2-40B4-BE49-F238E27FC236}">
                <a16:creationId xmlns:a16="http://schemas.microsoft.com/office/drawing/2014/main" id="{C00F5E8E-AA23-4F53-A19C-6F6BA70BDA9F}"/>
              </a:ext>
            </a:extLst>
          </p:cNvPr>
          <p:cNvSpPr>
            <a:spLocks noGrp="1"/>
          </p:cNvSpPr>
          <p:nvPr>
            <p:ph type="body" sz="quarter" idx="33"/>
          </p:nvPr>
        </p:nvSpPr>
        <p:spPr>
          <a:xfrm>
            <a:off x="1907847" y="3395815"/>
            <a:ext cx="2105186" cy="365125"/>
          </a:xfrm>
        </p:spPr>
        <p:txBody>
          <a:bodyPr rtlCol="0"/>
          <a:lstStyle/>
          <a:p>
            <a:pPr rtl="0"/>
            <a:r>
              <a:rPr lang="tr-TR" dirty="0">
                <a:solidFill>
                  <a:schemeClr val="accent6">
                    <a:lumMod val="75000"/>
                  </a:schemeClr>
                </a:solidFill>
                <a:latin typeface="+mn-lt"/>
              </a:rPr>
              <a:t>Çimento</a:t>
            </a:r>
          </a:p>
        </p:txBody>
      </p:sp>
      <p:sp>
        <p:nvSpPr>
          <p:cNvPr id="17" name="Metin Yer Tutucusu 16">
            <a:extLst>
              <a:ext uri="{FF2B5EF4-FFF2-40B4-BE49-F238E27FC236}">
                <a16:creationId xmlns:a16="http://schemas.microsoft.com/office/drawing/2014/main" id="{8FF7F565-6C73-467A-AD66-158FB42A6A89}"/>
              </a:ext>
            </a:extLst>
          </p:cNvPr>
          <p:cNvSpPr>
            <a:spLocks noGrp="1"/>
          </p:cNvSpPr>
          <p:nvPr>
            <p:ph type="body" sz="quarter" idx="47"/>
          </p:nvPr>
        </p:nvSpPr>
        <p:spPr>
          <a:xfrm>
            <a:off x="1907847" y="6346737"/>
            <a:ext cx="2105186" cy="365125"/>
          </a:xfrm>
        </p:spPr>
        <p:txBody>
          <a:bodyPr rtlCol="0"/>
          <a:lstStyle/>
          <a:p>
            <a:pPr rtl="0"/>
            <a:r>
              <a:rPr lang="tr-TR" dirty="0">
                <a:solidFill>
                  <a:schemeClr val="accent6">
                    <a:lumMod val="75000"/>
                  </a:schemeClr>
                </a:solidFill>
                <a:latin typeface="+mn-lt"/>
              </a:rPr>
              <a:t>Gübre</a:t>
            </a:r>
          </a:p>
        </p:txBody>
      </p:sp>
      <p:sp>
        <p:nvSpPr>
          <p:cNvPr id="19" name="Metin Yer Tutucusu 18">
            <a:extLst>
              <a:ext uri="{FF2B5EF4-FFF2-40B4-BE49-F238E27FC236}">
                <a16:creationId xmlns:a16="http://schemas.microsoft.com/office/drawing/2014/main" id="{FE81C04D-9802-4217-A4CF-6425CA890282}"/>
              </a:ext>
            </a:extLst>
          </p:cNvPr>
          <p:cNvSpPr>
            <a:spLocks noGrp="1"/>
          </p:cNvSpPr>
          <p:nvPr>
            <p:ph type="body" sz="quarter" idx="49"/>
          </p:nvPr>
        </p:nvSpPr>
        <p:spPr>
          <a:xfrm>
            <a:off x="5392812" y="3386801"/>
            <a:ext cx="2105186" cy="365125"/>
          </a:xfrm>
        </p:spPr>
        <p:txBody>
          <a:bodyPr rtlCol="0"/>
          <a:lstStyle/>
          <a:p>
            <a:pPr rtl="0"/>
            <a:r>
              <a:rPr lang="tr-TR" dirty="0">
                <a:solidFill>
                  <a:schemeClr val="accent6">
                    <a:lumMod val="75000"/>
                  </a:schemeClr>
                </a:solidFill>
                <a:latin typeface="+mn-lt"/>
              </a:rPr>
              <a:t>Demir-Çelik</a:t>
            </a:r>
          </a:p>
        </p:txBody>
      </p:sp>
      <p:sp>
        <p:nvSpPr>
          <p:cNvPr id="21" name="Metin Yer Tutucusu 20">
            <a:extLst>
              <a:ext uri="{FF2B5EF4-FFF2-40B4-BE49-F238E27FC236}">
                <a16:creationId xmlns:a16="http://schemas.microsoft.com/office/drawing/2014/main" id="{FBDA733B-C9C9-44C5-A638-06C46EB1FA64}"/>
              </a:ext>
            </a:extLst>
          </p:cNvPr>
          <p:cNvSpPr>
            <a:spLocks noGrp="1"/>
          </p:cNvSpPr>
          <p:nvPr>
            <p:ph type="body" sz="quarter" idx="51"/>
          </p:nvPr>
        </p:nvSpPr>
        <p:spPr>
          <a:xfrm>
            <a:off x="8948561" y="3386801"/>
            <a:ext cx="2105186" cy="365125"/>
          </a:xfrm>
        </p:spPr>
        <p:txBody>
          <a:bodyPr rtlCol="0"/>
          <a:lstStyle/>
          <a:p>
            <a:pPr rtl="0"/>
            <a:r>
              <a:rPr lang="tr-TR" dirty="0">
                <a:solidFill>
                  <a:schemeClr val="accent6">
                    <a:lumMod val="75000"/>
                  </a:schemeClr>
                </a:solidFill>
                <a:latin typeface="+mn-lt"/>
              </a:rPr>
              <a:t>Alüminyum</a:t>
            </a:r>
          </a:p>
        </p:txBody>
      </p:sp>
      <p:pic>
        <p:nvPicPr>
          <p:cNvPr id="15" name="Resim Yer Tutucusu 40">
            <a:extLst>
              <a:ext uri="{FF2B5EF4-FFF2-40B4-BE49-F238E27FC236}">
                <a16:creationId xmlns:a16="http://schemas.microsoft.com/office/drawing/2014/main" id="{9CABA83D-433A-E7B3-4CC4-39ED07E3F98C}"/>
              </a:ext>
            </a:extLst>
          </p:cNvPr>
          <p:cNvPicPr>
            <a:picLocks noChangeAspect="1"/>
          </p:cNvPicPr>
          <p:nvPr/>
        </p:nvPicPr>
        <p:blipFill>
          <a:blip r:embed="rId3"/>
          <a:srcRect/>
          <a:stretch/>
        </p:blipFill>
        <p:spPr>
          <a:xfrm>
            <a:off x="5594323" y="4179543"/>
            <a:ext cx="1702165" cy="1757431"/>
          </a:xfrm>
          <a:prstGeom prst="rect">
            <a:avLst/>
          </a:prstGeom>
          <a:noFill/>
          <a:ln w="241300" cap="sq" cmpd="sng" algn="ctr">
            <a:solidFill>
              <a:schemeClr val="accent6"/>
            </a:solidFill>
            <a:prstDash val="solid"/>
            <a:miter lim="800000"/>
          </a:ln>
          <a:effectLst/>
        </p:spPr>
      </p:pic>
      <p:sp>
        <p:nvSpPr>
          <p:cNvPr id="16" name="Metin Yer Tutucusu 2">
            <a:extLst>
              <a:ext uri="{FF2B5EF4-FFF2-40B4-BE49-F238E27FC236}">
                <a16:creationId xmlns:a16="http://schemas.microsoft.com/office/drawing/2014/main" id="{F9E37BA4-3294-5D7A-4FCA-F31A3C160FB7}"/>
              </a:ext>
            </a:extLst>
          </p:cNvPr>
          <p:cNvSpPr txBox="1">
            <a:spLocks/>
          </p:cNvSpPr>
          <p:nvPr/>
        </p:nvSpPr>
        <p:spPr>
          <a:xfrm>
            <a:off x="5594323" y="6350180"/>
            <a:ext cx="2105186"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solidFill>
                  <a:schemeClr val="accent6">
                    <a:lumMod val="75000"/>
                  </a:schemeClr>
                </a:solidFill>
                <a:latin typeface="+mn-lt"/>
              </a:rPr>
              <a:t>Elektrik</a:t>
            </a:r>
          </a:p>
        </p:txBody>
      </p:sp>
      <p:pic>
        <p:nvPicPr>
          <p:cNvPr id="23" name="Resim Yer Tutucusu 40">
            <a:extLst>
              <a:ext uri="{FF2B5EF4-FFF2-40B4-BE49-F238E27FC236}">
                <a16:creationId xmlns:a16="http://schemas.microsoft.com/office/drawing/2014/main" id="{388CE2E3-C9D9-E618-3674-2B3104BFCB5C}"/>
              </a:ext>
            </a:extLst>
          </p:cNvPr>
          <p:cNvPicPr>
            <a:picLocks noChangeAspect="1"/>
          </p:cNvPicPr>
          <p:nvPr/>
        </p:nvPicPr>
        <p:blipFill>
          <a:blip r:embed="rId4"/>
          <a:srcRect/>
          <a:stretch/>
        </p:blipFill>
        <p:spPr>
          <a:xfrm>
            <a:off x="9019868" y="4195302"/>
            <a:ext cx="1807158" cy="1771253"/>
          </a:xfrm>
          <a:prstGeom prst="rect">
            <a:avLst/>
          </a:prstGeom>
          <a:noFill/>
          <a:ln w="241300" cap="sq" cmpd="sng" algn="ctr">
            <a:solidFill>
              <a:schemeClr val="accent6"/>
            </a:solidFill>
            <a:prstDash val="solid"/>
            <a:miter lim="800000"/>
          </a:ln>
          <a:effectLst/>
        </p:spPr>
      </p:pic>
      <p:sp>
        <p:nvSpPr>
          <p:cNvPr id="25" name="Metin Yer Tutucusu 2">
            <a:extLst>
              <a:ext uri="{FF2B5EF4-FFF2-40B4-BE49-F238E27FC236}">
                <a16:creationId xmlns:a16="http://schemas.microsoft.com/office/drawing/2014/main" id="{7B53C2E4-A330-D745-2412-C39801D847A6}"/>
              </a:ext>
            </a:extLst>
          </p:cNvPr>
          <p:cNvSpPr txBox="1">
            <a:spLocks/>
          </p:cNvSpPr>
          <p:nvPr/>
        </p:nvSpPr>
        <p:spPr>
          <a:xfrm>
            <a:off x="8912806" y="6346736"/>
            <a:ext cx="2105186"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solidFill>
                  <a:schemeClr val="accent6">
                    <a:lumMod val="75000"/>
                  </a:schemeClr>
                </a:solidFill>
                <a:latin typeface="+mn-lt"/>
              </a:rPr>
              <a:t>Hidrojen</a:t>
            </a:r>
          </a:p>
        </p:txBody>
      </p:sp>
      <p:pic>
        <p:nvPicPr>
          <p:cNvPr id="42" name="Resim Yer Tutucusu 41" descr="kişi, şahıs, bitki, tabii gübre, el içeren bir resim&#10;&#10;Açıklama otomatik olarak oluşturuldu">
            <a:extLst>
              <a:ext uri="{FF2B5EF4-FFF2-40B4-BE49-F238E27FC236}">
                <a16:creationId xmlns:a16="http://schemas.microsoft.com/office/drawing/2014/main" id="{12309C97-5EE0-DFA6-EC33-10A972F29494}"/>
              </a:ext>
            </a:extLst>
          </p:cNvPr>
          <p:cNvPicPr>
            <a:picLocks noGrp="1" noChangeAspect="1"/>
          </p:cNvPicPr>
          <p:nvPr>
            <p:ph type="pic" sz="quarter" idx="43"/>
          </p:nvPr>
        </p:nvPicPr>
        <p:blipFill>
          <a:blip r:embed="rId5"/>
          <a:srcRect l="16679" r="16679"/>
          <a:stretch>
            <a:fillRect/>
          </a:stretch>
        </p:blipFill>
        <p:spPr>
          <a:xfrm>
            <a:off x="2149457" y="4333925"/>
            <a:ext cx="1442470" cy="1444023"/>
          </a:xfrm>
          <a:ln>
            <a:solidFill>
              <a:schemeClr val="accent6"/>
            </a:solidFill>
          </a:ln>
        </p:spPr>
      </p:pic>
      <p:pic>
        <p:nvPicPr>
          <p:cNvPr id="49" name="Resim Yer Tutucusu 48" descr="bina, fabrika, gökyüzü, endüstri içeren bir resim&#10;&#10;Açıklama otomatik olarak oluşturuldu">
            <a:extLst>
              <a:ext uri="{FF2B5EF4-FFF2-40B4-BE49-F238E27FC236}">
                <a16:creationId xmlns:a16="http://schemas.microsoft.com/office/drawing/2014/main" id="{5ECDA114-5D27-544C-9927-8498F0BD9D35}"/>
              </a:ext>
            </a:extLst>
          </p:cNvPr>
          <p:cNvPicPr>
            <a:picLocks noGrp="1" noChangeAspect="1"/>
          </p:cNvPicPr>
          <p:nvPr>
            <p:ph type="pic" sz="quarter" idx="42"/>
          </p:nvPr>
        </p:nvPicPr>
        <p:blipFill>
          <a:blip r:embed="rId6"/>
          <a:srcRect l="2035" r="2035"/>
          <a:stretch>
            <a:fillRect/>
          </a:stretch>
        </p:blipFill>
        <p:spPr>
          <a:xfrm>
            <a:off x="2178539" y="1522361"/>
            <a:ext cx="1413113" cy="1413113"/>
          </a:xfrm>
          <a:ln>
            <a:solidFill>
              <a:schemeClr val="accent6"/>
            </a:solidFill>
          </a:ln>
        </p:spPr>
      </p:pic>
      <p:pic>
        <p:nvPicPr>
          <p:cNvPr id="53" name="Resim Yer Tutucusu 52" descr="fabrika, toplu üretim, çelik, iç mekan içeren bir resim&#10;&#10;Açıklama otomatik olarak oluşturuldu">
            <a:extLst>
              <a:ext uri="{FF2B5EF4-FFF2-40B4-BE49-F238E27FC236}">
                <a16:creationId xmlns:a16="http://schemas.microsoft.com/office/drawing/2014/main" id="{FA4F3527-3564-AE8C-6437-9AC353561DC2}"/>
              </a:ext>
            </a:extLst>
          </p:cNvPr>
          <p:cNvPicPr>
            <a:picLocks noGrp="1" noChangeAspect="1"/>
          </p:cNvPicPr>
          <p:nvPr>
            <p:ph type="pic" sz="quarter" idx="44"/>
          </p:nvPr>
        </p:nvPicPr>
        <p:blipFill>
          <a:blip r:embed="rId7"/>
          <a:srcRect l="5140" r="5140"/>
          <a:stretch>
            <a:fillRect/>
          </a:stretch>
        </p:blipFill>
        <p:spPr>
          <a:xfrm>
            <a:off x="5663360" y="1551233"/>
            <a:ext cx="1413112" cy="1413112"/>
          </a:xfrm>
          <a:ln>
            <a:solidFill>
              <a:schemeClr val="accent6"/>
            </a:solidFill>
          </a:ln>
        </p:spPr>
      </p:pic>
      <p:pic>
        <p:nvPicPr>
          <p:cNvPr id="57" name="Resim Yer Tutucusu 56" descr="kumaş, doku içeren bir resim&#10;&#10;Açıklama otomatik olarak oluşturuldu">
            <a:extLst>
              <a:ext uri="{FF2B5EF4-FFF2-40B4-BE49-F238E27FC236}">
                <a16:creationId xmlns:a16="http://schemas.microsoft.com/office/drawing/2014/main" id="{17DB3B43-B7F7-D3E1-4599-DEBCFFAB326E}"/>
              </a:ext>
            </a:extLst>
          </p:cNvPr>
          <p:cNvPicPr>
            <a:picLocks noGrp="1" noChangeAspect="1"/>
          </p:cNvPicPr>
          <p:nvPr>
            <p:ph type="pic" sz="quarter" idx="45"/>
          </p:nvPr>
        </p:nvPicPr>
        <p:blipFill>
          <a:blip r:embed="rId8"/>
          <a:srcRect l="7003" r="7003"/>
          <a:stretch>
            <a:fillRect/>
          </a:stretch>
        </p:blipFill>
        <p:spPr>
          <a:xfrm>
            <a:off x="9265438" y="1551233"/>
            <a:ext cx="1397516" cy="1396014"/>
          </a:xfrm>
          <a:ln>
            <a:solidFill>
              <a:schemeClr val="accent6"/>
            </a:solidFill>
          </a:ln>
        </p:spPr>
      </p:pic>
    </p:spTree>
    <p:extLst>
      <p:ext uri="{BB962C8B-B14F-4D97-AF65-F5344CB8AC3E}">
        <p14:creationId xmlns:p14="http://schemas.microsoft.com/office/powerpoint/2010/main" val="347745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031FE9-9059-4FE8-B4AC-9771F23A1B89}"/>
              </a:ext>
            </a:extLst>
          </p:cNvPr>
          <p:cNvSpPr>
            <a:spLocks noGrp="1"/>
          </p:cNvSpPr>
          <p:nvPr>
            <p:ph type="title"/>
          </p:nvPr>
        </p:nvSpPr>
        <p:spPr>
          <a:xfrm>
            <a:off x="838200" y="365125"/>
            <a:ext cx="10515600" cy="1325563"/>
          </a:xfrm>
        </p:spPr>
        <p:txBody>
          <a:bodyPr rtlCol="0"/>
          <a:lstStyle/>
          <a:p>
            <a:pPr rtl="0"/>
            <a:r>
              <a:rPr lang="tr-TR" dirty="0">
                <a:latin typeface="+mj-lt"/>
              </a:rPr>
              <a:t>Geçiş Dönemi</a:t>
            </a:r>
            <a:br>
              <a:rPr lang="tr-TR" dirty="0">
                <a:latin typeface="+mj-lt"/>
              </a:rPr>
            </a:br>
            <a:r>
              <a:rPr lang="tr-TR" sz="2400" dirty="0">
                <a:latin typeface="+mj-lt"/>
              </a:rPr>
              <a:t>(1 Ekim 2023-31 Aralık 2025)</a:t>
            </a:r>
            <a:endParaRPr lang="tr-TR" dirty="0">
              <a:latin typeface="+mj-lt"/>
            </a:endParaRPr>
          </a:p>
        </p:txBody>
      </p:sp>
      <p:sp>
        <p:nvSpPr>
          <p:cNvPr id="4" name="Metin kutusu 3">
            <a:extLst>
              <a:ext uri="{FF2B5EF4-FFF2-40B4-BE49-F238E27FC236}">
                <a16:creationId xmlns:a16="http://schemas.microsoft.com/office/drawing/2014/main" id="{701494E8-7594-B920-F27B-19C0BB407487}"/>
              </a:ext>
            </a:extLst>
          </p:cNvPr>
          <p:cNvSpPr txBox="1"/>
          <p:nvPr/>
        </p:nvSpPr>
        <p:spPr>
          <a:xfrm>
            <a:off x="1033669" y="1690688"/>
            <a:ext cx="9819862" cy="4524315"/>
          </a:xfrm>
          <a:prstGeom prst="rect">
            <a:avLst/>
          </a:prstGeom>
          <a:noFill/>
        </p:spPr>
        <p:txBody>
          <a:bodyPr wrap="square">
            <a:spAutoFit/>
          </a:bodyPr>
          <a:lstStyle/>
          <a:p>
            <a:r>
              <a:rPr lang="tr-TR" dirty="0"/>
              <a:t>	</a:t>
            </a:r>
          </a:p>
          <a:p>
            <a:pPr algn="just"/>
            <a:r>
              <a:rPr lang="tr-TR" dirty="0"/>
              <a:t>Geçiş Dönemi içerisinde, ithalatçılar, takvim yılının bir önceki çeyreğinde ithal edilen mallardaki gizli emisyonları, doğrudan ve dolaylı emisyonların yanı sıra yurt dışında fiilen ödenen herhangi bir karbon fiyatını da belirterek </a:t>
            </a:r>
            <a:r>
              <a:rPr lang="tr-TR" b="1" dirty="0"/>
              <a:t>üç ayda bir </a:t>
            </a:r>
            <a:r>
              <a:rPr lang="tr-TR" dirty="0"/>
              <a:t>raporlamalıdır. </a:t>
            </a:r>
          </a:p>
          <a:p>
            <a:pPr algn="just"/>
            <a:endParaRPr lang="tr-TR" dirty="0"/>
          </a:p>
          <a:p>
            <a:pPr algn="just"/>
            <a:r>
              <a:rPr lang="tr-TR" b="1" dirty="0"/>
              <a:t>Doğrudan emisyonlar</a:t>
            </a:r>
            <a:r>
              <a:rPr lang="tr-TR" dirty="0"/>
              <a:t>, ısıtma veya soğutma üretiminin yerine bakılmaksızın, üretim süreçleri sırasında tüketilen ısıtma ve soğutma üretiminden kaynaklanan emisyonlar dahil olmak üzere, </a:t>
            </a:r>
            <a:r>
              <a:rPr lang="tr-TR" b="1" dirty="0"/>
              <a:t>malların üretim süreçlerinden kaynaklanan emisyonlar anlamına gelir.</a:t>
            </a:r>
          </a:p>
          <a:p>
            <a:pPr algn="just"/>
            <a:endParaRPr lang="tr-TR" dirty="0"/>
          </a:p>
          <a:p>
            <a:pPr algn="just"/>
            <a:r>
              <a:rPr lang="tr-TR" b="1" dirty="0"/>
              <a:t>Gömülü emisyonlar</a:t>
            </a:r>
            <a:r>
              <a:rPr lang="tr-TR" dirty="0"/>
              <a:t>, </a:t>
            </a:r>
            <a:r>
              <a:rPr lang="tr-TR" b="1" dirty="0"/>
              <a:t>malların üretimi sırasında açığa çıkan doğrudan emisyonlar ve üretim süreçleri sırasında tüketilen elektriğin üretiminden kaynaklanan dolaylı emisyonlar anlamına gelir</a:t>
            </a:r>
            <a:r>
              <a:rPr lang="tr-TR" dirty="0"/>
              <a:t> ve Ek IV'te belirtilen yöntemlere göre hesaplanmaktadır. </a:t>
            </a:r>
          </a:p>
          <a:p>
            <a:pPr algn="just"/>
            <a:endParaRPr lang="tr-TR" dirty="0"/>
          </a:p>
          <a:p>
            <a:pPr algn="just"/>
            <a:r>
              <a:rPr lang="tr-TR" dirty="0"/>
              <a:t>2025 yılının son çeyreğine ilişkin sunulacak rapor olan son CBAM raporunun </a:t>
            </a:r>
            <a:r>
              <a:rPr lang="tr-TR" b="1" dirty="0"/>
              <a:t>31 Ocak 2026 </a:t>
            </a:r>
            <a:r>
              <a:rPr lang="tr-TR" dirty="0"/>
              <a:t>tarihine kadar sunulması gerekmektedir. </a:t>
            </a:r>
          </a:p>
          <a:p>
            <a:endParaRPr lang="tr-TR" dirty="0"/>
          </a:p>
        </p:txBody>
      </p:sp>
    </p:spTree>
    <p:extLst>
      <p:ext uri="{BB962C8B-B14F-4D97-AF65-F5344CB8AC3E}">
        <p14:creationId xmlns:p14="http://schemas.microsoft.com/office/powerpoint/2010/main" val="41013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ehribar, portakal, turuncu, şeftali, altın içeren bir resim&#10;&#10;Açıklama otomatik olarak oluşturuldu">
            <a:extLst>
              <a:ext uri="{FF2B5EF4-FFF2-40B4-BE49-F238E27FC236}">
                <a16:creationId xmlns:a16="http://schemas.microsoft.com/office/drawing/2014/main" id="{BB075F5B-97FD-D26E-8859-5A11F4A9EF42}"/>
              </a:ext>
            </a:extLst>
          </p:cNvPr>
          <p:cNvPicPr>
            <a:picLocks noChangeAspect="1"/>
          </p:cNvPicPr>
          <p:nvPr/>
        </p:nvPicPr>
        <p:blipFill rotWithShape="1">
          <a:blip r:embed="rId2">
            <a:duotone>
              <a:prstClr val="black"/>
              <a:schemeClr val="tx2">
                <a:tint val="45000"/>
                <a:satMod val="400000"/>
              </a:schemeClr>
            </a:duotone>
            <a:alphaModFix amt="25000"/>
          </a:blip>
          <a:srcRect/>
          <a:stretch/>
        </p:blipFill>
        <p:spPr>
          <a:xfrm>
            <a:off x="0" y="0"/>
            <a:ext cx="12191980" cy="6857990"/>
          </a:xfrm>
          <a:prstGeom prst="rect">
            <a:avLst/>
          </a:prstGeom>
        </p:spPr>
      </p:pic>
      <p:graphicFrame>
        <p:nvGraphicFramePr>
          <p:cNvPr id="5" name="İçerik Yer Tutucusu 2">
            <a:extLst>
              <a:ext uri="{FF2B5EF4-FFF2-40B4-BE49-F238E27FC236}">
                <a16:creationId xmlns:a16="http://schemas.microsoft.com/office/drawing/2014/main" id="{0FB1F4FD-B4B1-12A4-09A0-99C177625EB5}"/>
              </a:ext>
            </a:extLst>
          </p:cNvPr>
          <p:cNvGraphicFramePr>
            <a:graphicFrameLocks noGrp="1"/>
          </p:cNvGraphicFramePr>
          <p:nvPr>
            <p:ph idx="1"/>
            <p:extLst>
              <p:ext uri="{D42A27DB-BD31-4B8C-83A1-F6EECF244321}">
                <p14:modId xmlns:p14="http://schemas.microsoft.com/office/powerpoint/2010/main" val="3759526739"/>
              </p:ext>
            </p:extLst>
          </p:nvPr>
        </p:nvGraphicFramePr>
        <p:xfrm>
          <a:off x="541040" y="267152"/>
          <a:ext cx="10889566" cy="439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id="{A1976BF9-D039-7009-5004-A2EB1112F6E7}"/>
              </a:ext>
            </a:extLst>
          </p:cNvPr>
          <p:cNvSpPr txBox="1"/>
          <p:nvPr/>
        </p:nvSpPr>
        <p:spPr>
          <a:xfrm>
            <a:off x="0" y="4257288"/>
            <a:ext cx="4149969" cy="1661993"/>
          </a:xfrm>
          <a:prstGeom prst="rect">
            <a:avLst/>
          </a:prstGeom>
          <a:noFill/>
        </p:spPr>
        <p:txBody>
          <a:bodyPr wrap="square" rtlCol="0">
            <a:spAutoFit/>
          </a:bodyPr>
          <a:lstStyle/>
          <a:p>
            <a:pPr algn="just"/>
            <a:r>
              <a:rPr lang="tr-TR" sz="1400" b="1" i="0" dirty="0">
                <a:solidFill>
                  <a:schemeClr val="bg1"/>
                </a:solidFill>
                <a:effectLst/>
              </a:rPr>
              <a:t>Kapsam 1 Emisyonlarına Örnekler:</a:t>
            </a:r>
            <a:endParaRPr lang="tr-TR" sz="1400" b="0" i="0" dirty="0">
              <a:solidFill>
                <a:schemeClr val="bg1"/>
              </a:solidFill>
              <a:effectLst/>
            </a:endParaRPr>
          </a:p>
          <a:p>
            <a:pPr algn="just"/>
            <a:r>
              <a:rPr lang="tr-TR" sz="1400" b="0" i="0" dirty="0">
                <a:solidFill>
                  <a:schemeClr val="bg1"/>
                </a:solidFill>
                <a:effectLst/>
              </a:rPr>
              <a:t>-Şirkete ait araçlardan kaynaklanan emisyonlar</a:t>
            </a:r>
          </a:p>
          <a:p>
            <a:pPr algn="just"/>
            <a:r>
              <a:rPr lang="tr-TR" sz="1400" b="0" i="0" dirty="0">
                <a:solidFill>
                  <a:schemeClr val="bg1"/>
                </a:solidFill>
                <a:effectLst/>
              </a:rPr>
              <a:t>-Şirkete ait kazanlar, fırınlar ve diğer ekipmanlardan kaynaklanan emisyonlar</a:t>
            </a:r>
          </a:p>
          <a:p>
            <a:pPr algn="just"/>
            <a:r>
              <a:rPr lang="tr-TR" sz="1400" b="0" i="0" dirty="0">
                <a:solidFill>
                  <a:schemeClr val="bg1"/>
                </a:solidFill>
                <a:effectLst/>
              </a:rPr>
              <a:t>-Sera gazı salan kimyasal işlemlerden kaynaklanan emisyonlar</a:t>
            </a:r>
          </a:p>
          <a:p>
            <a:endParaRPr lang="tr-TR" dirty="0"/>
          </a:p>
        </p:txBody>
      </p:sp>
      <p:sp>
        <p:nvSpPr>
          <p:cNvPr id="4" name="Metin kutusu 3">
            <a:extLst>
              <a:ext uri="{FF2B5EF4-FFF2-40B4-BE49-F238E27FC236}">
                <a16:creationId xmlns:a16="http://schemas.microsoft.com/office/drawing/2014/main" id="{933429BA-17A0-7637-ED18-3830EC84B6F9}"/>
              </a:ext>
            </a:extLst>
          </p:cNvPr>
          <p:cNvSpPr txBox="1"/>
          <p:nvPr/>
        </p:nvSpPr>
        <p:spPr>
          <a:xfrm>
            <a:off x="4430621" y="4257288"/>
            <a:ext cx="2940147" cy="1661993"/>
          </a:xfrm>
          <a:prstGeom prst="rect">
            <a:avLst/>
          </a:prstGeom>
          <a:noFill/>
        </p:spPr>
        <p:txBody>
          <a:bodyPr wrap="square" rtlCol="0">
            <a:spAutoFit/>
          </a:bodyPr>
          <a:lstStyle/>
          <a:p>
            <a:pPr algn="l"/>
            <a:r>
              <a:rPr lang="tr-TR" sz="1400" b="1" i="0" dirty="0">
                <a:solidFill>
                  <a:schemeClr val="bg1"/>
                </a:solidFill>
                <a:effectLst/>
              </a:rPr>
              <a:t>Kapsam 2 Emisyonlarına Örnekler:</a:t>
            </a:r>
          </a:p>
          <a:p>
            <a:pPr algn="l"/>
            <a:r>
              <a:rPr lang="tr-TR" sz="1400" b="0" i="0" dirty="0">
                <a:solidFill>
                  <a:schemeClr val="bg1"/>
                </a:solidFill>
                <a:effectLst/>
              </a:rPr>
              <a:t>-Satın alınan elektrikten kaynaklanan emisyonlar</a:t>
            </a:r>
          </a:p>
          <a:p>
            <a:pPr algn="l"/>
            <a:r>
              <a:rPr lang="tr-TR" sz="1400" b="0" i="0" dirty="0">
                <a:solidFill>
                  <a:schemeClr val="bg1"/>
                </a:solidFill>
                <a:effectLst/>
              </a:rPr>
              <a:t>-Satın alınan buhar veya ısıdan kaynaklanan emisyonlar</a:t>
            </a:r>
          </a:p>
          <a:p>
            <a:endParaRPr lang="tr-TR" dirty="0"/>
          </a:p>
        </p:txBody>
      </p:sp>
      <p:sp>
        <p:nvSpPr>
          <p:cNvPr id="7" name="Metin kutusu 6">
            <a:extLst>
              <a:ext uri="{FF2B5EF4-FFF2-40B4-BE49-F238E27FC236}">
                <a16:creationId xmlns:a16="http://schemas.microsoft.com/office/drawing/2014/main" id="{9F8F449A-3B9B-230E-90B0-D7C6177988C9}"/>
              </a:ext>
            </a:extLst>
          </p:cNvPr>
          <p:cNvSpPr txBox="1"/>
          <p:nvPr/>
        </p:nvSpPr>
        <p:spPr>
          <a:xfrm>
            <a:off x="8199496" y="4149565"/>
            <a:ext cx="3897903" cy="1877437"/>
          </a:xfrm>
          <a:prstGeom prst="rect">
            <a:avLst/>
          </a:prstGeom>
          <a:noFill/>
        </p:spPr>
        <p:txBody>
          <a:bodyPr wrap="square" rtlCol="0">
            <a:spAutoFit/>
          </a:bodyPr>
          <a:lstStyle/>
          <a:p>
            <a:r>
              <a:rPr lang="tr-TR" sz="1400" b="1" i="0" dirty="0">
                <a:solidFill>
                  <a:schemeClr val="bg1"/>
                </a:solidFill>
                <a:effectLst/>
              </a:rPr>
              <a:t>Kapsam 3 Emisyonlarına Örnekler:</a:t>
            </a:r>
          </a:p>
          <a:p>
            <a:r>
              <a:rPr lang="tr-TR" sz="1400" i="0" dirty="0">
                <a:solidFill>
                  <a:schemeClr val="bg1"/>
                </a:solidFill>
                <a:effectLst/>
              </a:rPr>
              <a:t>-Çelik veya plastik gibi ham maddelerin üretiminden kaynaklanan emisyonlar</a:t>
            </a:r>
          </a:p>
          <a:p>
            <a:r>
              <a:rPr lang="tr-TR" sz="1400" i="0" dirty="0">
                <a:solidFill>
                  <a:schemeClr val="bg1"/>
                </a:solidFill>
                <a:effectLst/>
              </a:rPr>
              <a:t>-Mal ve hizmetlerin taşınmasından kaynaklanan emisyonlar</a:t>
            </a:r>
          </a:p>
          <a:p>
            <a:r>
              <a:rPr lang="tr-TR" sz="1400" i="0" dirty="0">
                <a:solidFill>
                  <a:schemeClr val="bg1"/>
                </a:solidFill>
                <a:effectLst/>
              </a:rPr>
              <a:t>-Ürünlerin kullanımı kaynaklı emisyonlar – ürünün müşteri tarafından evde kullanılması gibi</a:t>
            </a:r>
          </a:p>
          <a:p>
            <a:endParaRPr lang="tr-TR" dirty="0"/>
          </a:p>
        </p:txBody>
      </p:sp>
    </p:spTree>
    <p:extLst>
      <p:ext uri="{BB962C8B-B14F-4D97-AF65-F5344CB8AC3E}">
        <p14:creationId xmlns:p14="http://schemas.microsoft.com/office/powerpoint/2010/main" val="33303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031FE9-9059-4FE8-B4AC-9771F23A1B89}"/>
              </a:ext>
            </a:extLst>
          </p:cNvPr>
          <p:cNvSpPr>
            <a:spLocks noGrp="1"/>
          </p:cNvSpPr>
          <p:nvPr>
            <p:ph type="title"/>
          </p:nvPr>
        </p:nvSpPr>
        <p:spPr>
          <a:xfrm>
            <a:off x="838200" y="365125"/>
            <a:ext cx="10515600" cy="1325563"/>
          </a:xfrm>
        </p:spPr>
        <p:txBody>
          <a:bodyPr rtlCol="0"/>
          <a:lstStyle/>
          <a:p>
            <a:pPr rtl="0"/>
            <a:r>
              <a:rPr lang="tr-TR" dirty="0">
                <a:latin typeface="+mj-lt"/>
              </a:rPr>
              <a:t>Geçiş Dönemi</a:t>
            </a:r>
            <a:br>
              <a:rPr lang="tr-TR" dirty="0">
                <a:latin typeface="+mj-lt"/>
              </a:rPr>
            </a:br>
            <a:r>
              <a:rPr lang="tr-TR" sz="2400" dirty="0">
                <a:latin typeface="+mj-lt"/>
              </a:rPr>
              <a:t>(1 Ekim 2023-31 Aralık 2025)</a:t>
            </a:r>
            <a:endParaRPr lang="tr-TR" dirty="0">
              <a:latin typeface="+mj-lt"/>
            </a:endParaRPr>
          </a:p>
        </p:txBody>
      </p:sp>
      <p:graphicFrame>
        <p:nvGraphicFramePr>
          <p:cNvPr id="15" name="Diyagram 14">
            <a:extLst>
              <a:ext uri="{FF2B5EF4-FFF2-40B4-BE49-F238E27FC236}">
                <a16:creationId xmlns:a16="http://schemas.microsoft.com/office/drawing/2014/main" id="{DA2EB01B-A69D-C12C-C9C4-91FB78C1629C}"/>
              </a:ext>
            </a:extLst>
          </p:cNvPr>
          <p:cNvGraphicFramePr/>
          <p:nvPr>
            <p:extLst>
              <p:ext uri="{D42A27DB-BD31-4B8C-83A1-F6EECF244321}">
                <p14:modId xmlns:p14="http://schemas.microsoft.com/office/powerpoint/2010/main" val="3628322087"/>
              </p:ext>
            </p:extLst>
          </p:nvPr>
        </p:nvGraphicFramePr>
        <p:xfrm>
          <a:off x="231913" y="1690688"/>
          <a:ext cx="11728173"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92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91CFAB-A735-4A31-A51D-42FE1F5E94E0}"/>
              </a:ext>
            </a:extLst>
          </p:cNvPr>
          <p:cNvSpPr>
            <a:spLocks noGrp="1"/>
          </p:cNvSpPr>
          <p:nvPr>
            <p:ph type="title"/>
          </p:nvPr>
        </p:nvSpPr>
        <p:spPr>
          <a:xfrm>
            <a:off x="1694900" y="136525"/>
            <a:ext cx="9329058" cy="1325563"/>
          </a:xfrm>
        </p:spPr>
        <p:txBody>
          <a:bodyPr rtlCol="0"/>
          <a:lstStyle/>
          <a:p>
            <a:pPr rtl="0"/>
            <a:r>
              <a:rPr lang="tr-TR" dirty="0">
                <a:latin typeface="+mn-lt"/>
              </a:rPr>
              <a:t>Uygulama Dönemi Yükümlülükleri </a:t>
            </a:r>
            <a:br>
              <a:rPr lang="tr-TR" dirty="0">
                <a:latin typeface="+mn-lt"/>
              </a:rPr>
            </a:br>
            <a:r>
              <a:rPr lang="tr-TR" sz="3200" dirty="0">
                <a:latin typeface="+mn-lt"/>
              </a:rPr>
              <a:t>1 Ocak 2026</a:t>
            </a:r>
            <a:endParaRPr lang="tr-TR" dirty="0">
              <a:latin typeface="+mn-lt"/>
            </a:endParaRPr>
          </a:p>
        </p:txBody>
      </p:sp>
      <p:sp>
        <p:nvSpPr>
          <p:cNvPr id="4" name="İçerik Yer Tutucusu 3">
            <a:extLst>
              <a:ext uri="{FF2B5EF4-FFF2-40B4-BE49-F238E27FC236}">
                <a16:creationId xmlns:a16="http://schemas.microsoft.com/office/drawing/2014/main" id="{8421587F-8DFD-4A31-9931-8A346A92D87A}"/>
              </a:ext>
            </a:extLst>
          </p:cNvPr>
          <p:cNvSpPr>
            <a:spLocks noGrp="1"/>
          </p:cNvSpPr>
          <p:nvPr>
            <p:ph idx="1"/>
          </p:nvPr>
        </p:nvSpPr>
        <p:spPr>
          <a:xfrm>
            <a:off x="4722925" y="2008904"/>
            <a:ext cx="4334689" cy="474211"/>
          </a:xfrm>
        </p:spPr>
        <p:txBody>
          <a:bodyPr vert="horz" lIns="91440" tIns="45720" rIns="91440" bIns="45720" rtlCol="0" anchor="t">
            <a:normAutofit/>
          </a:bodyPr>
          <a:lstStyle/>
          <a:p>
            <a:pPr rtl="0"/>
            <a:r>
              <a:rPr lang="tr-TR" sz="2000" dirty="0">
                <a:latin typeface="+mn-lt"/>
              </a:rPr>
              <a:t>SKDM Beyanı Sahibi Başvurusu</a:t>
            </a:r>
          </a:p>
          <a:p>
            <a:pPr rtl="0"/>
            <a:endParaRPr lang="tr-TR" dirty="0">
              <a:latin typeface="+mn-lt"/>
            </a:endParaRPr>
          </a:p>
          <a:p>
            <a:pPr rtl="0"/>
            <a:endParaRPr lang="tr-TR" dirty="0">
              <a:latin typeface="+mn-lt"/>
            </a:endParaRPr>
          </a:p>
          <a:p>
            <a:pPr rtl="0"/>
            <a:endParaRPr lang="tr-TR" dirty="0">
              <a:latin typeface="+mn-lt"/>
            </a:endParaRPr>
          </a:p>
        </p:txBody>
      </p:sp>
      <p:sp>
        <p:nvSpPr>
          <p:cNvPr id="6" name="İçerik Yer Tutucusu 5">
            <a:extLst>
              <a:ext uri="{FF2B5EF4-FFF2-40B4-BE49-F238E27FC236}">
                <a16:creationId xmlns:a16="http://schemas.microsoft.com/office/drawing/2014/main" id="{B411EEF9-4CD0-4C5D-AA3F-A7E039366643}"/>
              </a:ext>
            </a:extLst>
          </p:cNvPr>
          <p:cNvSpPr>
            <a:spLocks noGrp="1"/>
          </p:cNvSpPr>
          <p:nvPr>
            <p:ph idx="11"/>
          </p:nvPr>
        </p:nvSpPr>
        <p:spPr>
          <a:xfrm>
            <a:off x="5683804" y="3547555"/>
            <a:ext cx="4334689" cy="474211"/>
          </a:xfrm>
        </p:spPr>
        <p:txBody>
          <a:bodyPr rtlCol="0"/>
          <a:lstStyle/>
          <a:p>
            <a:pPr rtl="0"/>
            <a:r>
              <a:rPr lang="tr-TR" sz="2000" dirty="0">
                <a:latin typeface="+mn-lt"/>
              </a:rPr>
              <a:t>SDKM</a:t>
            </a:r>
            <a:r>
              <a:rPr lang="tr-TR" dirty="0">
                <a:latin typeface="+mn-lt"/>
              </a:rPr>
              <a:t> Kaydı </a:t>
            </a:r>
          </a:p>
        </p:txBody>
      </p:sp>
      <p:sp>
        <p:nvSpPr>
          <p:cNvPr id="10" name="İçerik Yer Tutucusu 9">
            <a:extLst>
              <a:ext uri="{FF2B5EF4-FFF2-40B4-BE49-F238E27FC236}">
                <a16:creationId xmlns:a16="http://schemas.microsoft.com/office/drawing/2014/main" id="{EC9DABE2-9B69-4D86-AFBB-CBEB8E957E7F}"/>
              </a:ext>
            </a:extLst>
          </p:cNvPr>
          <p:cNvSpPr>
            <a:spLocks noGrp="1"/>
          </p:cNvSpPr>
          <p:nvPr>
            <p:ph idx="15"/>
          </p:nvPr>
        </p:nvSpPr>
        <p:spPr>
          <a:xfrm>
            <a:off x="3168301" y="4021766"/>
            <a:ext cx="6687052" cy="1376359"/>
          </a:xfrm>
        </p:spPr>
        <p:txBody>
          <a:bodyPr rtlCol="0">
            <a:noAutofit/>
          </a:bodyPr>
          <a:lstStyle/>
          <a:p>
            <a:pPr algn="just">
              <a:lnSpc>
                <a:spcPct val="107000"/>
              </a:lnSpc>
              <a:spcAft>
                <a:spcPts val="800"/>
              </a:spcAft>
            </a:pPr>
            <a:r>
              <a:rPr lang="tr-TR" sz="1800" kern="100" dirty="0">
                <a:effectLst/>
                <a:latin typeface="+mn-lt"/>
                <a:ea typeface="Calibri" panose="020F0502020204030204" pitchFamily="34" charset="0"/>
              </a:rPr>
              <a:t>Komisyon, yetkili SKDM beyan sahiplerinin, Birliğin gümrük bölgesine ithal edilen mallardaki gömülü emisyonların bir beyanını yıllık olarak sunacağı ve beyan edilen emisyonlara karşılık gelen SKDM sertifikalarını teslim edeceği bir beyan sistemi oluşturulacaktır.</a:t>
            </a:r>
          </a:p>
        </p:txBody>
      </p:sp>
      <p:sp>
        <p:nvSpPr>
          <p:cNvPr id="9" name="İçerik Yer Tutucusu 7">
            <a:extLst>
              <a:ext uri="{FF2B5EF4-FFF2-40B4-BE49-F238E27FC236}">
                <a16:creationId xmlns:a16="http://schemas.microsoft.com/office/drawing/2014/main" id="{A24E5E82-A651-1155-0C73-D81E7ED88793}"/>
              </a:ext>
            </a:extLst>
          </p:cNvPr>
          <p:cNvSpPr txBox="1">
            <a:spLocks/>
          </p:cNvSpPr>
          <p:nvPr/>
        </p:nvSpPr>
        <p:spPr>
          <a:xfrm>
            <a:off x="3168301" y="2444305"/>
            <a:ext cx="7019869" cy="1219201"/>
          </a:xfrm>
          <a:prstGeom prst="rect">
            <a:avLst/>
          </a:prstGeom>
        </p:spPr>
        <p:txBody>
          <a:bodyPr vert="horz" lIns="91440" tIns="45720" rIns="91440" bIns="45720" rtlCol="0">
            <a:norm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200" kern="1200">
                <a:solidFill>
                  <a:schemeClr val="bg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latin typeface="+mn-lt"/>
              </a:rPr>
              <a:t>İthalatçı Yetkili SKDM beyanı sahibi statüsü için başvuruda bulunur.</a:t>
            </a:r>
          </a:p>
        </p:txBody>
      </p:sp>
    </p:spTree>
    <p:extLst>
      <p:ext uri="{BB962C8B-B14F-4D97-AF65-F5344CB8AC3E}">
        <p14:creationId xmlns:p14="http://schemas.microsoft.com/office/powerpoint/2010/main" val="208961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91CFAB-A735-4A31-A51D-42FE1F5E94E0}"/>
              </a:ext>
            </a:extLst>
          </p:cNvPr>
          <p:cNvSpPr>
            <a:spLocks noGrp="1"/>
          </p:cNvSpPr>
          <p:nvPr>
            <p:ph type="title"/>
          </p:nvPr>
        </p:nvSpPr>
        <p:spPr>
          <a:xfrm>
            <a:off x="1694900" y="136525"/>
            <a:ext cx="9329058" cy="1325563"/>
          </a:xfrm>
        </p:spPr>
        <p:txBody>
          <a:bodyPr rtlCol="0"/>
          <a:lstStyle/>
          <a:p>
            <a:pPr rtl="0"/>
            <a:r>
              <a:rPr lang="tr-TR" dirty="0">
                <a:latin typeface="+mn-lt"/>
              </a:rPr>
              <a:t>Uygulama Dönemi Yükümlülükleri </a:t>
            </a:r>
            <a:br>
              <a:rPr lang="tr-TR" dirty="0">
                <a:latin typeface="+mn-lt"/>
              </a:rPr>
            </a:br>
            <a:r>
              <a:rPr lang="tr-TR" sz="3200" dirty="0">
                <a:latin typeface="+mn-lt"/>
              </a:rPr>
              <a:t>1 Ocak 2026</a:t>
            </a:r>
            <a:endParaRPr lang="tr-TR" dirty="0">
              <a:latin typeface="+mn-lt"/>
            </a:endParaRPr>
          </a:p>
        </p:txBody>
      </p:sp>
      <p:sp>
        <p:nvSpPr>
          <p:cNvPr id="8" name="İçerik Yer Tutucusu 7">
            <a:extLst>
              <a:ext uri="{FF2B5EF4-FFF2-40B4-BE49-F238E27FC236}">
                <a16:creationId xmlns:a16="http://schemas.microsoft.com/office/drawing/2014/main" id="{12CCD16A-B1A1-4FC6-94F4-823076E7E72F}"/>
              </a:ext>
            </a:extLst>
          </p:cNvPr>
          <p:cNvSpPr>
            <a:spLocks noGrp="1"/>
          </p:cNvSpPr>
          <p:nvPr>
            <p:ph idx="13"/>
          </p:nvPr>
        </p:nvSpPr>
        <p:spPr>
          <a:xfrm>
            <a:off x="2037586" y="1936299"/>
            <a:ext cx="9329058" cy="3910429"/>
          </a:xfrm>
        </p:spPr>
        <p:txBody>
          <a:bodyPr rtlCol="0">
            <a:normAutofit/>
          </a:bodyPr>
          <a:lstStyle/>
          <a:p>
            <a:pPr rtl="0"/>
            <a:r>
              <a:rPr lang="tr-TR" sz="1800" dirty="0">
                <a:latin typeface="+mn-lt"/>
              </a:rPr>
              <a:t>Basit Mallar</a:t>
            </a:r>
          </a:p>
          <a:p>
            <a:pPr marL="0" indent="0" rtl="0">
              <a:buNone/>
            </a:pPr>
            <a:endParaRPr lang="tr-TR" sz="1800" dirty="0"/>
          </a:p>
          <a:p>
            <a:pPr marL="0" indent="0" rtl="0">
              <a:buNone/>
            </a:pPr>
            <a:endParaRPr lang="tr-TR" sz="1800" dirty="0"/>
          </a:p>
          <a:p>
            <a:pPr marL="0" indent="0" rtl="0">
              <a:buNone/>
            </a:pPr>
            <a:endParaRPr lang="tr-TR" sz="1800" dirty="0"/>
          </a:p>
          <a:p>
            <a:pPr marL="0" indent="0" rtl="0">
              <a:buNone/>
            </a:pPr>
            <a:endParaRPr lang="tr-TR" sz="1800" dirty="0"/>
          </a:p>
          <a:p>
            <a:pPr marL="0" indent="0" rtl="0">
              <a:buNone/>
            </a:pPr>
            <a:endParaRPr lang="tr-TR" sz="1800" dirty="0"/>
          </a:p>
          <a:p>
            <a:pPr marL="0" indent="0" rtl="0">
              <a:buNone/>
            </a:pPr>
            <a:endParaRPr lang="tr-TR" sz="1800" dirty="0"/>
          </a:p>
        </p:txBody>
      </p:sp>
      <p:sp>
        <p:nvSpPr>
          <p:cNvPr id="3" name="İçerik Yer Tutucusu 2">
            <a:extLst>
              <a:ext uri="{FF2B5EF4-FFF2-40B4-BE49-F238E27FC236}">
                <a16:creationId xmlns:a16="http://schemas.microsoft.com/office/drawing/2014/main" id="{0B1E4DE8-F909-4081-9F20-474940922923}"/>
              </a:ext>
            </a:extLst>
          </p:cNvPr>
          <p:cNvSpPr>
            <a:spLocks noGrp="1"/>
          </p:cNvSpPr>
          <p:nvPr>
            <p:ph idx="10"/>
          </p:nvPr>
        </p:nvSpPr>
        <p:spPr>
          <a:xfrm>
            <a:off x="4534771" y="1462088"/>
            <a:ext cx="4334689" cy="474211"/>
          </a:xfrm>
        </p:spPr>
        <p:txBody>
          <a:bodyPr rtlCol="0">
            <a:normAutofit/>
          </a:bodyPr>
          <a:lstStyle/>
          <a:p>
            <a:pPr rtl="0"/>
            <a:r>
              <a:rPr lang="tr-TR" sz="2000" dirty="0">
                <a:latin typeface="+mn-lt"/>
              </a:rPr>
              <a:t>Gömülü Emisyonların Hesaplanması</a:t>
            </a:r>
          </a:p>
          <a:p>
            <a:pPr rtl="0"/>
            <a:endParaRPr lang="tr-TR" sz="2000" dirty="0"/>
          </a:p>
        </p:txBody>
      </p:sp>
      <p:sp>
        <p:nvSpPr>
          <p:cNvPr id="4" name="Metin kutusu 3">
            <a:extLst>
              <a:ext uri="{FF2B5EF4-FFF2-40B4-BE49-F238E27FC236}">
                <a16:creationId xmlns:a16="http://schemas.microsoft.com/office/drawing/2014/main" id="{BC5E03B2-FF76-6F0C-B7F9-10816FA67E06}"/>
              </a:ext>
            </a:extLst>
          </p:cNvPr>
          <p:cNvSpPr txBox="1"/>
          <p:nvPr/>
        </p:nvSpPr>
        <p:spPr>
          <a:xfrm>
            <a:off x="2037586" y="2650435"/>
            <a:ext cx="8986372" cy="3445565"/>
          </a:xfrm>
          <a:prstGeom prst="rect">
            <a:avLst/>
          </a:prstGeom>
          <a:solidFill>
            <a:schemeClr val="bg1"/>
          </a:solidFill>
        </p:spPr>
        <p:txBody>
          <a:bodyPr wrap="square" rtlCol="0">
            <a:spAutoFit/>
          </a:bodyPr>
          <a:lstStyle/>
          <a:p>
            <a:endParaRPr lang="tr-TR" dirty="0"/>
          </a:p>
        </p:txBody>
      </p:sp>
      <p:pic>
        <p:nvPicPr>
          <p:cNvPr id="6" name="Resim 5">
            <a:extLst>
              <a:ext uri="{FF2B5EF4-FFF2-40B4-BE49-F238E27FC236}">
                <a16:creationId xmlns:a16="http://schemas.microsoft.com/office/drawing/2014/main" id="{2F913FC5-630D-B6E3-1DB0-AB67119520FF}"/>
              </a:ext>
            </a:extLst>
          </p:cNvPr>
          <p:cNvPicPr>
            <a:picLocks noChangeAspect="1"/>
          </p:cNvPicPr>
          <p:nvPr/>
        </p:nvPicPr>
        <p:blipFill>
          <a:blip r:embed="rId3"/>
          <a:stretch>
            <a:fillRect/>
          </a:stretch>
        </p:blipFill>
        <p:spPr>
          <a:xfrm>
            <a:off x="2304843" y="2871165"/>
            <a:ext cx="1857375" cy="581025"/>
          </a:xfrm>
          <a:prstGeom prst="rect">
            <a:avLst/>
          </a:prstGeom>
        </p:spPr>
      </p:pic>
      <p:graphicFrame>
        <p:nvGraphicFramePr>
          <p:cNvPr id="7" name="Tablo 6">
            <a:extLst>
              <a:ext uri="{FF2B5EF4-FFF2-40B4-BE49-F238E27FC236}">
                <a16:creationId xmlns:a16="http://schemas.microsoft.com/office/drawing/2014/main" id="{1FAF0BE8-E170-C810-337E-84A5ED3995B0}"/>
              </a:ext>
            </a:extLst>
          </p:cNvPr>
          <p:cNvGraphicFramePr>
            <a:graphicFrameLocks noGrp="1"/>
          </p:cNvGraphicFramePr>
          <p:nvPr>
            <p:extLst>
              <p:ext uri="{D42A27DB-BD31-4B8C-83A1-F6EECF244321}">
                <p14:modId xmlns:p14="http://schemas.microsoft.com/office/powerpoint/2010/main" val="2968638914"/>
              </p:ext>
            </p:extLst>
          </p:nvPr>
        </p:nvGraphicFramePr>
        <p:xfrm>
          <a:off x="2304843" y="3617686"/>
          <a:ext cx="7117453" cy="822960"/>
        </p:xfrm>
        <a:graphic>
          <a:graphicData uri="http://schemas.openxmlformats.org/drawingml/2006/table">
            <a:tbl>
              <a:tblPr/>
              <a:tblGrid>
                <a:gridCol w="7117453">
                  <a:extLst>
                    <a:ext uri="{9D8B030D-6E8A-4147-A177-3AD203B41FA5}">
                      <a16:colId xmlns:a16="http://schemas.microsoft.com/office/drawing/2014/main" val="667656512"/>
                    </a:ext>
                  </a:extLst>
                </a:gridCol>
              </a:tblGrid>
              <a:tr h="0">
                <a:tc>
                  <a:txBody>
                    <a:bodyPr/>
                    <a:lstStyle/>
                    <a:p>
                      <a:pPr algn="just"/>
                      <a:r>
                        <a:rPr lang="tr-TR" dirty="0" err="1">
                          <a:effectLst/>
                        </a:rPr>
                        <a:t>SEE</a:t>
                      </a:r>
                      <a:r>
                        <a:rPr lang="tr-TR" baseline="-25000" dirty="0" err="1">
                          <a:effectLst/>
                        </a:rPr>
                        <a:t>g</a:t>
                      </a:r>
                      <a:r>
                        <a:rPr lang="tr-TR" dirty="0">
                          <a:effectLst/>
                        </a:rPr>
                        <a:t>          : Ton başına malların spesifik gömülü emisyonları</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226739404"/>
                  </a:ext>
                </a:extLst>
              </a:tr>
              <a:tr h="0">
                <a:tc>
                  <a:txBody>
                    <a:bodyPr/>
                    <a:lstStyle/>
                    <a:p>
                      <a:pPr algn="just"/>
                      <a:r>
                        <a:rPr lang="tr-TR" dirty="0" err="1">
                          <a:effectLst/>
                        </a:rPr>
                        <a:t>AttrEm</a:t>
                      </a:r>
                      <a:r>
                        <a:rPr lang="tr-TR" baseline="-25000" dirty="0" err="1">
                          <a:effectLst/>
                        </a:rPr>
                        <a:t>g</a:t>
                      </a:r>
                      <a:r>
                        <a:rPr lang="tr-TR" dirty="0">
                          <a:effectLst/>
                        </a:rPr>
                        <a:t>    : Malların atfedilen emisyonları</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663594049"/>
                  </a:ext>
                </a:extLst>
              </a:tr>
              <a:tr h="0">
                <a:tc>
                  <a:txBody>
                    <a:bodyPr/>
                    <a:lstStyle/>
                    <a:p>
                      <a:pPr algn="just"/>
                      <a:r>
                        <a:rPr lang="tr-TR" dirty="0" err="1">
                          <a:effectLst/>
                        </a:rPr>
                        <a:t>AL</a:t>
                      </a:r>
                      <a:r>
                        <a:rPr lang="tr-TR" baseline="-25000" dirty="0" err="1">
                          <a:effectLst/>
                        </a:rPr>
                        <a:t>g</a:t>
                      </a:r>
                      <a:r>
                        <a:rPr lang="tr-TR" dirty="0">
                          <a:effectLst/>
                        </a:rPr>
                        <a:t>           : Raporlama döneminde üretilen malların miktarı</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980129183"/>
                  </a:ext>
                </a:extLst>
              </a:tr>
            </a:tbl>
          </a:graphicData>
        </a:graphic>
      </p:graphicFrame>
      <p:pic>
        <p:nvPicPr>
          <p:cNvPr id="10" name="Resim 9">
            <a:extLst>
              <a:ext uri="{FF2B5EF4-FFF2-40B4-BE49-F238E27FC236}">
                <a16:creationId xmlns:a16="http://schemas.microsoft.com/office/drawing/2014/main" id="{A7DB6506-1496-563E-5B22-4C2E54A95DC2}"/>
              </a:ext>
            </a:extLst>
          </p:cNvPr>
          <p:cNvPicPr>
            <a:picLocks noChangeAspect="1"/>
          </p:cNvPicPr>
          <p:nvPr/>
        </p:nvPicPr>
        <p:blipFill>
          <a:blip r:embed="rId4"/>
          <a:stretch>
            <a:fillRect/>
          </a:stretch>
        </p:blipFill>
        <p:spPr>
          <a:xfrm>
            <a:off x="2176462" y="4733882"/>
            <a:ext cx="2962275" cy="361950"/>
          </a:xfrm>
          <a:prstGeom prst="rect">
            <a:avLst/>
          </a:prstGeom>
        </p:spPr>
      </p:pic>
      <p:graphicFrame>
        <p:nvGraphicFramePr>
          <p:cNvPr id="11" name="Tablo 10">
            <a:extLst>
              <a:ext uri="{FF2B5EF4-FFF2-40B4-BE49-F238E27FC236}">
                <a16:creationId xmlns:a16="http://schemas.microsoft.com/office/drawing/2014/main" id="{6346C513-8B3F-B046-7C93-4066D58F6BB9}"/>
              </a:ext>
            </a:extLst>
          </p:cNvPr>
          <p:cNvGraphicFramePr>
            <a:graphicFrameLocks noGrp="1"/>
          </p:cNvGraphicFramePr>
          <p:nvPr>
            <p:extLst>
              <p:ext uri="{D42A27DB-BD31-4B8C-83A1-F6EECF244321}">
                <p14:modId xmlns:p14="http://schemas.microsoft.com/office/powerpoint/2010/main" val="4258269500"/>
              </p:ext>
            </p:extLst>
          </p:nvPr>
        </p:nvGraphicFramePr>
        <p:xfrm>
          <a:off x="2304842" y="5106516"/>
          <a:ext cx="7117453" cy="822960"/>
        </p:xfrm>
        <a:graphic>
          <a:graphicData uri="http://schemas.openxmlformats.org/drawingml/2006/table">
            <a:tbl>
              <a:tblPr/>
              <a:tblGrid>
                <a:gridCol w="7117453">
                  <a:extLst>
                    <a:ext uri="{9D8B030D-6E8A-4147-A177-3AD203B41FA5}">
                      <a16:colId xmlns:a16="http://schemas.microsoft.com/office/drawing/2014/main" val="667656512"/>
                    </a:ext>
                  </a:extLst>
                </a:gridCol>
              </a:tblGrid>
              <a:tr h="0">
                <a:tc>
                  <a:txBody>
                    <a:bodyPr/>
                    <a:lstStyle/>
                    <a:p>
                      <a:pPr algn="just"/>
                      <a:r>
                        <a:rPr lang="tr-TR" dirty="0" err="1">
                          <a:effectLst/>
                        </a:rPr>
                        <a:t>DirEm</a:t>
                      </a:r>
                      <a:r>
                        <a:rPr lang="tr-TR" dirty="0">
                          <a:effectLst/>
                        </a:rPr>
                        <a:t>       : Doğrudan emisyonlar</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226739404"/>
                  </a:ext>
                </a:extLst>
              </a:tr>
              <a:tr h="0">
                <a:tc>
                  <a:txBody>
                    <a:bodyPr/>
                    <a:lstStyle/>
                    <a:p>
                      <a:pPr algn="just"/>
                      <a:r>
                        <a:rPr lang="tr-TR" dirty="0" err="1">
                          <a:effectLst/>
                        </a:rPr>
                        <a:t>IndirEm</a:t>
                      </a:r>
                      <a:r>
                        <a:rPr lang="tr-TR" dirty="0">
                          <a:effectLst/>
                        </a:rPr>
                        <a:t>    : Dolaylı Emisyonlar</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663594049"/>
                  </a:ext>
                </a:extLst>
              </a:tr>
              <a:tr h="0">
                <a:tc>
                  <a:txBody>
                    <a:bodyPr/>
                    <a:lstStyle/>
                    <a:p>
                      <a:pPr algn="just"/>
                      <a:endParaRPr lang="tr-TR" dirty="0">
                        <a:effectLs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980129183"/>
                  </a:ext>
                </a:extLst>
              </a:tr>
            </a:tbl>
          </a:graphicData>
        </a:graphic>
      </p:graphicFrame>
    </p:spTree>
    <p:extLst>
      <p:ext uri="{BB962C8B-B14F-4D97-AF65-F5344CB8AC3E}">
        <p14:creationId xmlns:p14="http://schemas.microsoft.com/office/powerpoint/2010/main" val="225343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91CFAB-A735-4A31-A51D-42FE1F5E94E0}"/>
              </a:ext>
            </a:extLst>
          </p:cNvPr>
          <p:cNvSpPr>
            <a:spLocks noGrp="1"/>
          </p:cNvSpPr>
          <p:nvPr>
            <p:ph type="title"/>
          </p:nvPr>
        </p:nvSpPr>
        <p:spPr>
          <a:xfrm>
            <a:off x="1694900" y="136525"/>
            <a:ext cx="9329058" cy="1325563"/>
          </a:xfrm>
        </p:spPr>
        <p:txBody>
          <a:bodyPr rtlCol="0"/>
          <a:lstStyle/>
          <a:p>
            <a:pPr rtl="0"/>
            <a:r>
              <a:rPr lang="tr-TR" dirty="0">
                <a:latin typeface="+mj-lt"/>
              </a:rPr>
              <a:t>Uygulama Dönemi Yükümlülükleri </a:t>
            </a:r>
            <a:br>
              <a:rPr lang="tr-TR" dirty="0">
                <a:latin typeface="+mj-lt"/>
              </a:rPr>
            </a:br>
            <a:r>
              <a:rPr lang="tr-TR" sz="3200" dirty="0">
                <a:latin typeface="+mj-lt"/>
              </a:rPr>
              <a:t>1 Ocak 2026</a:t>
            </a:r>
            <a:endParaRPr lang="tr-TR" dirty="0">
              <a:latin typeface="+mj-lt"/>
            </a:endParaRPr>
          </a:p>
        </p:txBody>
      </p:sp>
      <p:sp>
        <p:nvSpPr>
          <p:cNvPr id="8" name="İçerik Yer Tutucusu 7">
            <a:extLst>
              <a:ext uri="{FF2B5EF4-FFF2-40B4-BE49-F238E27FC236}">
                <a16:creationId xmlns:a16="http://schemas.microsoft.com/office/drawing/2014/main" id="{12CCD16A-B1A1-4FC6-94F4-823076E7E72F}"/>
              </a:ext>
            </a:extLst>
          </p:cNvPr>
          <p:cNvSpPr>
            <a:spLocks noGrp="1"/>
          </p:cNvSpPr>
          <p:nvPr>
            <p:ph idx="13"/>
          </p:nvPr>
        </p:nvSpPr>
        <p:spPr>
          <a:xfrm>
            <a:off x="2037586" y="1936299"/>
            <a:ext cx="9329058" cy="3910429"/>
          </a:xfrm>
        </p:spPr>
        <p:txBody>
          <a:bodyPr rtlCol="0">
            <a:normAutofit/>
          </a:bodyPr>
          <a:lstStyle/>
          <a:p>
            <a:pPr rtl="0"/>
            <a:r>
              <a:rPr lang="tr-TR" sz="1800" dirty="0">
                <a:latin typeface="+mj-lt"/>
              </a:rPr>
              <a:t>Kompleks Mallar</a:t>
            </a:r>
          </a:p>
          <a:p>
            <a:pPr marL="0" indent="0" rtl="0">
              <a:buNone/>
            </a:pPr>
            <a:endParaRPr lang="tr-TR" sz="1800" dirty="0"/>
          </a:p>
          <a:p>
            <a:pPr marL="0" indent="0" rtl="0">
              <a:buNone/>
            </a:pPr>
            <a:endParaRPr lang="tr-TR" sz="1800" dirty="0"/>
          </a:p>
          <a:p>
            <a:pPr marL="0" indent="0" rtl="0">
              <a:buNone/>
            </a:pPr>
            <a:endParaRPr lang="tr-TR" sz="1800" dirty="0"/>
          </a:p>
          <a:p>
            <a:pPr marL="0" indent="0" rtl="0">
              <a:buNone/>
            </a:pPr>
            <a:endParaRPr lang="tr-TR" sz="1800" dirty="0"/>
          </a:p>
          <a:p>
            <a:pPr marL="0" indent="0" rtl="0">
              <a:buNone/>
            </a:pPr>
            <a:endParaRPr lang="tr-TR" sz="1800" dirty="0"/>
          </a:p>
          <a:p>
            <a:pPr marL="0" indent="0" rtl="0">
              <a:buNone/>
            </a:pPr>
            <a:endParaRPr lang="tr-TR" sz="1800" dirty="0"/>
          </a:p>
        </p:txBody>
      </p:sp>
      <p:sp>
        <p:nvSpPr>
          <p:cNvPr id="3" name="İçerik Yer Tutucusu 2">
            <a:extLst>
              <a:ext uri="{FF2B5EF4-FFF2-40B4-BE49-F238E27FC236}">
                <a16:creationId xmlns:a16="http://schemas.microsoft.com/office/drawing/2014/main" id="{0B1E4DE8-F909-4081-9F20-474940922923}"/>
              </a:ext>
            </a:extLst>
          </p:cNvPr>
          <p:cNvSpPr>
            <a:spLocks noGrp="1"/>
          </p:cNvSpPr>
          <p:nvPr>
            <p:ph idx="10"/>
          </p:nvPr>
        </p:nvSpPr>
        <p:spPr>
          <a:xfrm>
            <a:off x="4534771" y="1462088"/>
            <a:ext cx="4334689" cy="474211"/>
          </a:xfrm>
        </p:spPr>
        <p:txBody>
          <a:bodyPr rtlCol="0">
            <a:normAutofit/>
          </a:bodyPr>
          <a:lstStyle/>
          <a:p>
            <a:pPr rtl="0"/>
            <a:r>
              <a:rPr lang="tr-TR" sz="2000" dirty="0">
                <a:latin typeface="+mj-lt"/>
              </a:rPr>
              <a:t>Gömülü Emisyonların Hesaplanması</a:t>
            </a:r>
          </a:p>
          <a:p>
            <a:pPr rtl="0"/>
            <a:endParaRPr lang="tr-TR" sz="2000" dirty="0"/>
          </a:p>
        </p:txBody>
      </p:sp>
      <p:sp>
        <p:nvSpPr>
          <p:cNvPr id="9" name="Metin kutusu 8">
            <a:extLst>
              <a:ext uri="{FF2B5EF4-FFF2-40B4-BE49-F238E27FC236}">
                <a16:creationId xmlns:a16="http://schemas.microsoft.com/office/drawing/2014/main" id="{F2831EE2-FE31-2E1F-4F41-2C8653746DF9}"/>
              </a:ext>
            </a:extLst>
          </p:cNvPr>
          <p:cNvSpPr txBox="1"/>
          <p:nvPr/>
        </p:nvSpPr>
        <p:spPr>
          <a:xfrm>
            <a:off x="2037586" y="2410510"/>
            <a:ext cx="8441742" cy="397031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r>
              <a:rPr lang="tr-TR" dirty="0" err="1">
                <a:latin typeface="Calibri" panose="020F0502020204030204" pitchFamily="34" charset="0"/>
                <a:cs typeface="Calibri" panose="020F0502020204030204" pitchFamily="34" charset="0"/>
              </a:rPr>
              <a:t>AttrEm</a:t>
            </a:r>
            <a:r>
              <a:rPr lang="tr-TR" dirty="0">
                <a:latin typeface="Calibri" panose="020F0502020204030204" pitchFamily="34" charset="0"/>
                <a:cs typeface="Calibri" panose="020F0502020204030204" pitchFamily="34" charset="0"/>
              </a:rPr>
              <a:t> g    : Mallara atfedilen emisyonlar</a:t>
            </a:r>
          </a:p>
          <a:p>
            <a:r>
              <a:rPr lang="tr-TR" dirty="0">
                <a:latin typeface="Calibri" panose="020F0502020204030204" pitchFamily="34" charset="0"/>
                <a:cs typeface="Calibri" panose="020F0502020204030204" pitchFamily="34" charset="0"/>
              </a:rPr>
              <a:t>AL g            : </a:t>
            </a:r>
            <a:r>
              <a:rPr lang="tr-TR" dirty="0">
                <a:effectLst/>
                <a:latin typeface="Calibri" panose="020F0502020204030204" pitchFamily="34" charset="0"/>
                <a:cs typeface="Calibri" panose="020F0502020204030204" pitchFamily="34" charset="0"/>
              </a:rPr>
              <a:t>Raporlama döneminde üretilen malların miktarı</a:t>
            </a:r>
            <a:endParaRPr lang="tr-TR" dirty="0">
              <a:latin typeface="Calibri" panose="020F0502020204030204" pitchFamily="34" charset="0"/>
              <a:cs typeface="Calibri" panose="020F0502020204030204" pitchFamily="34" charset="0"/>
            </a:endParaRPr>
          </a:p>
          <a:p>
            <a:r>
              <a:rPr lang="tr-TR" b="0" i="0" dirty="0">
                <a:effectLst/>
                <a:latin typeface="Calibri" panose="020F0502020204030204" pitchFamily="34" charset="0"/>
                <a:cs typeface="Calibri" panose="020F0502020204030204" pitchFamily="34" charset="0"/>
              </a:rPr>
              <a:t>EE </a:t>
            </a:r>
            <a:r>
              <a:rPr lang="tr-TR" b="0" i="0" baseline="-25000" dirty="0" err="1">
                <a:effectLst/>
                <a:latin typeface="Calibri" panose="020F0502020204030204" pitchFamily="34" charset="0"/>
                <a:cs typeface="Calibri" panose="020F0502020204030204" pitchFamily="34" charset="0"/>
              </a:rPr>
              <a:t>InpMat</a:t>
            </a:r>
            <a:r>
              <a:rPr lang="tr-TR" b="0" i="0" baseline="-25000" dirty="0">
                <a:effectLst/>
                <a:latin typeface="Calibri" panose="020F0502020204030204" pitchFamily="34" charset="0"/>
                <a:cs typeface="Calibri" panose="020F0502020204030204" pitchFamily="34" charset="0"/>
              </a:rPr>
              <a:t>       </a:t>
            </a:r>
            <a:r>
              <a:rPr lang="tr-TR" baseline="-25000" dirty="0">
                <a:latin typeface="Calibri" panose="020F0502020204030204" pitchFamily="34" charset="0"/>
                <a:cs typeface="Calibri" panose="020F0502020204030204" pitchFamily="34" charset="0"/>
              </a:rPr>
              <a:t> </a:t>
            </a:r>
            <a:r>
              <a:rPr lang="tr-TR" b="0" i="0" dirty="0">
                <a:effectLst/>
                <a:latin typeface="Calibri" panose="020F0502020204030204" pitchFamily="34" charset="0"/>
                <a:cs typeface="Calibri" panose="020F0502020204030204" pitchFamily="34" charset="0"/>
              </a:rPr>
              <a:t>: Üretim sürecinde tüketilen malların gömülü emisyonları</a:t>
            </a: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Mi</a:t>
            </a:r>
            <a:r>
              <a:rPr lang="tr-TR" dirty="0">
                <a:latin typeface="Calibri" panose="020F0502020204030204" pitchFamily="34" charset="0"/>
                <a:cs typeface="Calibri" panose="020F0502020204030204" pitchFamily="34" charset="0"/>
              </a:rPr>
              <a:t>               : Üretim sürecinde kullandığım girdi malzemesinin kütlesi</a:t>
            </a:r>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SEEi</a:t>
            </a:r>
            <a:r>
              <a:rPr lang="tr-TR" dirty="0">
                <a:latin typeface="Calibri" panose="020F0502020204030204" pitchFamily="34" charset="0"/>
                <a:cs typeface="Calibri" panose="020F0502020204030204" pitchFamily="34" charset="0"/>
              </a:rPr>
              <a:t>             :</a:t>
            </a:r>
            <a:r>
              <a:rPr lang="tr-TR" b="0" i="0" dirty="0">
                <a:solidFill>
                  <a:srgbClr val="333333"/>
                </a:solidFill>
                <a:effectLst/>
                <a:latin typeface="Calibri" panose="020F0502020204030204" pitchFamily="34" charset="0"/>
                <a:cs typeface="Calibri" panose="020F0502020204030204" pitchFamily="34" charset="0"/>
              </a:rPr>
              <a:t> </a:t>
            </a:r>
            <a:r>
              <a:rPr lang="tr-TR" b="0" i="0" dirty="0">
                <a:effectLst/>
                <a:latin typeface="Calibri" panose="020F0502020204030204" pitchFamily="34" charset="0"/>
                <a:cs typeface="Calibri" panose="020F0502020204030204" pitchFamily="34" charset="0"/>
              </a:rPr>
              <a:t>Girdi malzemesi (öncü) için spesifik gömülü emisyonları</a:t>
            </a:r>
            <a:endParaRPr lang="tr-TR"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pic>
        <p:nvPicPr>
          <p:cNvPr id="11" name="Resim 10">
            <a:extLst>
              <a:ext uri="{FF2B5EF4-FFF2-40B4-BE49-F238E27FC236}">
                <a16:creationId xmlns:a16="http://schemas.microsoft.com/office/drawing/2014/main" id="{5EE10817-6F8F-C644-7431-66FE27D7BC9D}"/>
              </a:ext>
            </a:extLst>
          </p:cNvPr>
          <p:cNvPicPr>
            <a:picLocks noChangeAspect="1"/>
          </p:cNvPicPr>
          <p:nvPr/>
        </p:nvPicPr>
        <p:blipFill>
          <a:blip r:embed="rId3"/>
          <a:stretch>
            <a:fillRect/>
          </a:stretch>
        </p:blipFill>
        <p:spPr>
          <a:xfrm>
            <a:off x="2307327" y="2829892"/>
            <a:ext cx="2886075" cy="590550"/>
          </a:xfrm>
          <a:prstGeom prst="rect">
            <a:avLst/>
          </a:prstGeom>
        </p:spPr>
      </p:pic>
      <p:pic>
        <p:nvPicPr>
          <p:cNvPr id="14" name="Resim 13">
            <a:extLst>
              <a:ext uri="{FF2B5EF4-FFF2-40B4-BE49-F238E27FC236}">
                <a16:creationId xmlns:a16="http://schemas.microsoft.com/office/drawing/2014/main" id="{C9603C88-087C-8E88-4FD2-EA2BC047211A}"/>
              </a:ext>
            </a:extLst>
          </p:cNvPr>
          <p:cNvPicPr>
            <a:picLocks noChangeAspect="1"/>
          </p:cNvPicPr>
          <p:nvPr/>
        </p:nvPicPr>
        <p:blipFill>
          <a:blip r:embed="rId4"/>
          <a:stretch>
            <a:fillRect/>
          </a:stretch>
        </p:blipFill>
        <p:spPr>
          <a:xfrm>
            <a:off x="2307327" y="4645264"/>
            <a:ext cx="2438400" cy="752475"/>
          </a:xfrm>
          <a:prstGeom prst="rect">
            <a:avLst/>
          </a:prstGeom>
        </p:spPr>
      </p:pic>
    </p:spTree>
    <p:extLst>
      <p:ext uri="{BB962C8B-B14F-4D97-AF65-F5344CB8AC3E}">
        <p14:creationId xmlns:p14="http://schemas.microsoft.com/office/powerpoint/2010/main" val="3872413523"/>
      </p:ext>
    </p:extLst>
  </p:cSld>
  <p:clrMapOvr>
    <a:masterClrMapping/>
  </p:clrMapOvr>
</p:sld>
</file>

<file path=ppt/theme/theme1.xml><?xml version="1.0" encoding="utf-8"?>
<a:theme xmlns:a="http://schemas.openxmlformats.org/drawingml/2006/main" name="Ofis Teması">
  <a:themeElements>
    <a:clrScheme name="Custom 181">
      <a:dk1>
        <a:sysClr val="windowText" lastClr="000000"/>
      </a:dk1>
      <a:lt1>
        <a:sysClr val="window" lastClr="FFFFFF"/>
      </a:lt1>
      <a:dk2>
        <a:srgbClr val="44546A"/>
      </a:dk2>
      <a:lt2>
        <a:srgbClr val="E7E6E6"/>
      </a:lt2>
      <a:accent1>
        <a:srgbClr val="62A25D"/>
      </a:accent1>
      <a:accent2>
        <a:srgbClr val="A0DADE"/>
      </a:accent2>
      <a:accent3>
        <a:srgbClr val="CCB5E5"/>
      </a:accent3>
      <a:accent4>
        <a:srgbClr val="29285D"/>
      </a:accent4>
      <a:accent5>
        <a:srgbClr val="EDF1F2"/>
      </a:accent5>
      <a:accent6>
        <a:srgbClr val="70AD47"/>
      </a:accent6>
      <a:hlink>
        <a:srgbClr val="A0DADE"/>
      </a:hlink>
      <a:folHlink>
        <a:srgbClr val="954F72"/>
      </a:folHlink>
    </a:clrScheme>
    <a:fontScheme name="Custom 62">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396280_TF03460514_Win32" id="{F3F9AF73-0CFB-4E74-9526-2953EC1DA2BA}" vid="{7DF1F45B-0218-47B1-A86A-C44FF6EFE8C2}"/>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67ACD96E-49A0-4DA4-A7BB-AC2D88742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18C13B-9D83-4AF4-B64D-33362D5133F8}">
  <ds:schemaRefs>
    <ds:schemaRef ds:uri="http://schemas.microsoft.com/sharepoint/v3/contenttype/forms"/>
  </ds:schemaRefs>
</ds:datastoreItem>
</file>

<file path=customXml/itemProps3.xml><?xml version="1.0" encoding="utf-8"?>
<ds:datastoreItem xmlns:ds="http://schemas.openxmlformats.org/officeDocument/2006/customXml" ds:itemID="{CA4F7154-AFAC-4BE7-8A74-7F4B6FC274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{51E9F2BF-21DF-4A82-9AD3-2D774A4F7FA5}tf03460514_win32</Template>
  <TotalTime>2345</TotalTime>
  <Words>995</Words>
  <Application>Microsoft Office PowerPoint</Application>
  <PresentationFormat>Geniş ekran</PresentationFormat>
  <Paragraphs>162</Paragraphs>
  <Slides>17</Slides>
  <Notes>14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Skeena</vt:lpstr>
      <vt:lpstr>Times New Roman</vt:lpstr>
      <vt:lpstr>Ofis Teması</vt:lpstr>
      <vt:lpstr>SINIRDA KARBON DÜZENLEME MEKANİZMASI</vt:lpstr>
      <vt:lpstr>Sınırda Karbon Düzenleme Mekanizması Tüzüğü</vt:lpstr>
      <vt:lpstr>SKDM Kapsamında Yer Alan Sektörler</vt:lpstr>
      <vt:lpstr>Geçiş Dönemi (1 Ekim 2023-31 Aralık 2025)</vt:lpstr>
      <vt:lpstr>PowerPoint Sunusu</vt:lpstr>
      <vt:lpstr>Geçiş Dönemi (1 Ekim 2023-31 Aralık 2025)</vt:lpstr>
      <vt:lpstr>Uygulama Dönemi Yükümlülükleri  1 Ocak 2026</vt:lpstr>
      <vt:lpstr>Uygulama Dönemi Yükümlülükleri  1 Ocak 2026</vt:lpstr>
      <vt:lpstr>Uygulama Dönemi Yükümlülükleri  1 Ocak 2026</vt:lpstr>
      <vt:lpstr>Uygulama Dönemi Yükümlülükleri  1 Ocak 2026</vt:lpstr>
      <vt:lpstr>Uygulama Dönemi Yükümlülükleri  1 Ocak 2026</vt:lpstr>
      <vt:lpstr>SKDM Beyan İçeriği </vt:lpstr>
      <vt:lpstr>Uygulama Dönemi Yükümlülükleri  1 Ocak 2026</vt:lpstr>
      <vt:lpstr>Uygulama Dönemi Yükümlülükleri  1 Ocak 2026</vt:lpstr>
      <vt:lpstr>SKDM  Mali Yükümlülüklerin Hesaplanması</vt:lpstr>
      <vt:lpstr>Ücretsiz Tahsisat Sonlanma Takvimi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SINIRDA KARBON DÜZENLEME MEKANİZMASI</dc:title>
  <dc:creator>Kubra BOSTANCI</dc:creator>
  <cp:lastModifiedBy>Kubra BOSTANCI</cp:lastModifiedBy>
  <cp:revision>37</cp:revision>
  <dcterms:created xsi:type="dcterms:W3CDTF">2023-07-05T08:11:37Z</dcterms:created>
  <dcterms:modified xsi:type="dcterms:W3CDTF">2023-08-24T05:53:07Z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